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693" r:id="rId4"/>
  </p:sldMasterIdLst>
  <p:notesMasterIdLst>
    <p:notesMasterId r:id="rId18"/>
  </p:notesMasterIdLst>
  <p:sldIdLst>
    <p:sldId id="1021" r:id="rId5"/>
    <p:sldId id="2088197569" r:id="rId6"/>
    <p:sldId id="2088197511" r:id="rId7"/>
    <p:sldId id="2088197570" r:id="rId8"/>
    <p:sldId id="2088197571" r:id="rId9"/>
    <p:sldId id="2088197572" r:id="rId10"/>
    <p:sldId id="2088197573" r:id="rId11"/>
    <p:sldId id="2088197578" r:id="rId12"/>
    <p:sldId id="2088197568" r:id="rId13"/>
    <p:sldId id="2088197575" r:id="rId14"/>
    <p:sldId id="2088197574" r:id="rId15"/>
    <p:sldId id="2088197576" r:id="rId16"/>
    <p:sldId id="2088197577"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e Rossman" initials="KR" lastIdx="1" clrIdx="0">
    <p:extLst>
      <p:ext uri="{19B8F6BF-5375-455C-9EA6-DF929625EA0E}">
        <p15:presenceInfo xmlns:p15="http://schemas.microsoft.com/office/powerpoint/2012/main" userId="S-1-5-21-17930801-3363578693-2153311407-1135" providerId="AD"/>
      </p:ext>
    </p:extLst>
  </p:cmAuthor>
  <p:cmAuthor id="2" name="Mark Mecum" initials="MM" lastIdx="1" clrIdx="1">
    <p:extLst>
      <p:ext uri="{19B8F6BF-5375-455C-9EA6-DF929625EA0E}">
        <p15:presenceInfo xmlns:p15="http://schemas.microsoft.com/office/powerpoint/2012/main" userId="S-1-5-21-17930801-3363578693-2153311407-1105" providerId="AD"/>
      </p:ext>
    </p:extLst>
  </p:cmAuthor>
  <p:cmAuthor id="3" name="Smith, Kelly" initials="SK" lastIdx="3" clrIdx="2">
    <p:extLst>
      <p:ext uri="{19B8F6BF-5375-455C-9EA6-DF929625EA0E}">
        <p15:presenceInfo xmlns:p15="http://schemas.microsoft.com/office/powerpoint/2012/main" userId="S::10109835@id.ohio.gov::ccd99972-e6c8-41ab-9b02-51e0e78fc1c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ED4"/>
    <a:srgbClr val="68B8C0"/>
    <a:srgbClr val="F26A5D"/>
    <a:srgbClr val="F05A4A"/>
    <a:srgbClr val="FEB4AF"/>
    <a:srgbClr val="424242"/>
    <a:srgbClr val="EC7C26"/>
    <a:srgbClr val="246AB0"/>
    <a:srgbClr val="FBBB3B"/>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E6F686-D8D7-4BF7-8AD0-57E1A9FEA0D6}" v="7" dt="2023-12-08T12:20:12.6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31" autoAdjust="0"/>
    <p:restoredTop sz="58693" autoAdjust="0"/>
  </p:normalViewPr>
  <p:slideViewPr>
    <p:cSldViewPr snapToGrid="0">
      <p:cViewPr varScale="1">
        <p:scale>
          <a:sx n="65" d="100"/>
          <a:sy n="65" d="100"/>
        </p:scale>
        <p:origin x="253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gan Modene" userId="c9c5908f-61a5-4aec-8b86-1be8599fa314" providerId="ADAL" clId="{81DBB1D8-CCC6-40B0-AA12-F6C7F590127C}"/>
    <pc:docChg chg="undo custSel addSld delSld modSld sldOrd">
      <pc:chgData name="Megan Modene" userId="c9c5908f-61a5-4aec-8b86-1be8599fa314" providerId="ADAL" clId="{81DBB1D8-CCC6-40B0-AA12-F6C7F590127C}" dt="2023-12-04T22:36:39.451" v="1547" actId="20577"/>
      <pc:docMkLst>
        <pc:docMk/>
      </pc:docMkLst>
      <pc:sldChg chg="del">
        <pc:chgData name="Megan Modene" userId="c9c5908f-61a5-4aec-8b86-1be8599fa314" providerId="ADAL" clId="{81DBB1D8-CCC6-40B0-AA12-F6C7F590127C}" dt="2023-12-04T22:18:32.284" v="298" actId="47"/>
        <pc:sldMkLst>
          <pc:docMk/>
          <pc:sldMk cId="2870748574" sldId="666"/>
        </pc:sldMkLst>
      </pc:sldChg>
      <pc:sldChg chg="modSp mod">
        <pc:chgData name="Megan Modene" userId="c9c5908f-61a5-4aec-8b86-1be8599fa314" providerId="ADAL" clId="{81DBB1D8-CCC6-40B0-AA12-F6C7F590127C}" dt="2023-12-04T22:13:49.867" v="21" actId="20577"/>
        <pc:sldMkLst>
          <pc:docMk/>
          <pc:sldMk cId="837099612" sldId="1021"/>
        </pc:sldMkLst>
        <pc:spChg chg="mod">
          <ac:chgData name="Megan Modene" userId="c9c5908f-61a5-4aec-8b86-1be8599fa314" providerId="ADAL" clId="{81DBB1D8-CCC6-40B0-AA12-F6C7F590127C}" dt="2023-12-04T22:13:43.526" v="9" actId="20577"/>
          <ac:spMkLst>
            <pc:docMk/>
            <pc:sldMk cId="837099612" sldId="1021"/>
            <ac:spMk id="2" creationId="{00000000-0000-0000-0000-000000000000}"/>
          </ac:spMkLst>
        </pc:spChg>
        <pc:spChg chg="mod">
          <ac:chgData name="Megan Modene" userId="c9c5908f-61a5-4aec-8b86-1be8599fa314" providerId="ADAL" clId="{81DBB1D8-CCC6-40B0-AA12-F6C7F590127C}" dt="2023-12-04T22:13:49.867" v="21" actId="20577"/>
          <ac:spMkLst>
            <pc:docMk/>
            <pc:sldMk cId="837099612" sldId="1021"/>
            <ac:spMk id="3" creationId="{00000000-0000-0000-0000-000000000000}"/>
          </ac:spMkLst>
        </pc:spChg>
      </pc:sldChg>
      <pc:sldChg chg="modSp mod">
        <pc:chgData name="Megan Modene" userId="c9c5908f-61a5-4aec-8b86-1be8599fa314" providerId="ADAL" clId="{81DBB1D8-CCC6-40B0-AA12-F6C7F590127C}" dt="2023-12-04T22:15:32.139" v="297" actId="20577"/>
        <pc:sldMkLst>
          <pc:docMk/>
          <pc:sldMk cId="1078188306" sldId="2088197511"/>
        </pc:sldMkLst>
        <pc:spChg chg="mod">
          <ac:chgData name="Megan Modene" userId="c9c5908f-61a5-4aec-8b86-1be8599fa314" providerId="ADAL" clId="{81DBB1D8-CCC6-40B0-AA12-F6C7F590127C}" dt="2023-12-04T22:14:45.415" v="54" actId="20577"/>
          <ac:spMkLst>
            <pc:docMk/>
            <pc:sldMk cId="1078188306" sldId="2088197511"/>
            <ac:spMk id="2" creationId="{82AAFDE2-0BF5-40E0-A241-6EE298A71B2A}"/>
          </ac:spMkLst>
        </pc:spChg>
        <pc:spChg chg="mod">
          <ac:chgData name="Megan Modene" userId="c9c5908f-61a5-4aec-8b86-1be8599fa314" providerId="ADAL" clId="{81DBB1D8-CCC6-40B0-AA12-F6C7F590127C}" dt="2023-12-04T22:15:32.139" v="297" actId="20577"/>
          <ac:spMkLst>
            <pc:docMk/>
            <pc:sldMk cId="1078188306" sldId="2088197511"/>
            <ac:spMk id="7" creationId="{2B2695E7-FB08-4ED5-9AD8-2812B622EE66}"/>
          </ac:spMkLst>
        </pc:spChg>
      </pc:sldChg>
      <pc:sldChg chg="del">
        <pc:chgData name="Megan Modene" userId="c9c5908f-61a5-4aec-8b86-1be8599fa314" providerId="ADAL" clId="{81DBB1D8-CCC6-40B0-AA12-F6C7F590127C}" dt="2023-12-04T22:14:08.058" v="22" actId="47"/>
        <pc:sldMkLst>
          <pc:docMk/>
          <pc:sldMk cId="578732860" sldId="2088197557"/>
        </pc:sldMkLst>
      </pc:sldChg>
      <pc:sldChg chg="modSp mod">
        <pc:chgData name="Megan Modene" userId="c9c5908f-61a5-4aec-8b86-1be8599fa314" providerId="ADAL" clId="{81DBB1D8-CCC6-40B0-AA12-F6C7F590127C}" dt="2023-12-04T22:14:35.132" v="36" actId="20577"/>
        <pc:sldMkLst>
          <pc:docMk/>
          <pc:sldMk cId="2736577240" sldId="2088197569"/>
        </pc:sldMkLst>
        <pc:spChg chg="mod">
          <ac:chgData name="Megan Modene" userId="c9c5908f-61a5-4aec-8b86-1be8599fa314" providerId="ADAL" clId="{81DBB1D8-CCC6-40B0-AA12-F6C7F590127C}" dt="2023-12-04T22:14:11.160" v="23" actId="20577"/>
          <ac:spMkLst>
            <pc:docMk/>
            <pc:sldMk cId="2736577240" sldId="2088197569"/>
            <ac:spMk id="2" creationId="{51F864F7-A06D-927F-E016-394F98118393}"/>
          </ac:spMkLst>
        </pc:spChg>
        <pc:spChg chg="mod">
          <ac:chgData name="Megan Modene" userId="c9c5908f-61a5-4aec-8b86-1be8599fa314" providerId="ADAL" clId="{81DBB1D8-CCC6-40B0-AA12-F6C7F590127C}" dt="2023-12-04T22:14:35.132" v="36" actId="20577"/>
          <ac:spMkLst>
            <pc:docMk/>
            <pc:sldMk cId="2736577240" sldId="2088197569"/>
            <ac:spMk id="3" creationId="{D4AC76EF-B202-7585-5925-B3B7E92B0B53}"/>
          </ac:spMkLst>
        </pc:spChg>
      </pc:sldChg>
      <pc:sldChg chg="addSp delSp modSp new mod modClrScheme chgLayout">
        <pc:chgData name="Megan Modene" userId="c9c5908f-61a5-4aec-8b86-1be8599fa314" providerId="ADAL" clId="{81DBB1D8-CCC6-40B0-AA12-F6C7F590127C}" dt="2023-12-04T22:19:41.021" v="480" actId="20577"/>
        <pc:sldMkLst>
          <pc:docMk/>
          <pc:sldMk cId="3455620192" sldId="2088197570"/>
        </pc:sldMkLst>
        <pc:spChg chg="mod ord">
          <ac:chgData name="Megan Modene" userId="c9c5908f-61a5-4aec-8b86-1be8599fa314" providerId="ADAL" clId="{81DBB1D8-CCC6-40B0-AA12-F6C7F590127C}" dt="2023-12-04T22:19:27.107" v="421" actId="20577"/>
          <ac:spMkLst>
            <pc:docMk/>
            <pc:sldMk cId="3455620192" sldId="2088197570"/>
            <ac:spMk id="2" creationId="{3E19A194-B5DE-1F78-0309-E600740730EE}"/>
          </ac:spMkLst>
        </pc:spChg>
        <pc:spChg chg="del mod ord">
          <ac:chgData name="Megan Modene" userId="c9c5908f-61a5-4aec-8b86-1be8599fa314" providerId="ADAL" clId="{81DBB1D8-CCC6-40B0-AA12-F6C7F590127C}" dt="2023-12-04T22:19:25.098" v="420" actId="700"/>
          <ac:spMkLst>
            <pc:docMk/>
            <pc:sldMk cId="3455620192" sldId="2088197570"/>
            <ac:spMk id="3" creationId="{803237D9-FAE0-F453-ADAF-00710D60E9C6}"/>
          </ac:spMkLst>
        </pc:spChg>
        <pc:spChg chg="del mod">
          <ac:chgData name="Megan Modene" userId="c9c5908f-61a5-4aec-8b86-1be8599fa314" providerId="ADAL" clId="{81DBB1D8-CCC6-40B0-AA12-F6C7F590127C}" dt="2023-12-04T22:19:25.098" v="420" actId="700"/>
          <ac:spMkLst>
            <pc:docMk/>
            <pc:sldMk cId="3455620192" sldId="2088197570"/>
            <ac:spMk id="4" creationId="{2E9F330D-2DA9-B77F-0A07-DFB230E02A21}"/>
          </ac:spMkLst>
        </pc:spChg>
        <pc:spChg chg="mod ord">
          <ac:chgData name="Megan Modene" userId="c9c5908f-61a5-4aec-8b86-1be8599fa314" providerId="ADAL" clId="{81DBB1D8-CCC6-40B0-AA12-F6C7F590127C}" dt="2023-12-04T22:19:25.098" v="420" actId="700"/>
          <ac:spMkLst>
            <pc:docMk/>
            <pc:sldMk cId="3455620192" sldId="2088197570"/>
            <ac:spMk id="5" creationId="{181965F1-D553-5DA6-C5F2-83EDA17D66AA}"/>
          </ac:spMkLst>
        </pc:spChg>
        <pc:spChg chg="mod ord">
          <ac:chgData name="Megan Modene" userId="c9c5908f-61a5-4aec-8b86-1be8599fa314" providerId="ADAL" clId="{81DBB1D8-CCC6-40B0-AA12-F6C7F590127C}" dt="2023-12-04T22:19:25.098" v="420" actId="700"/>
          <ac:spMkLst>
            <pc:docMk/>
            <pc:sldMk cId="3455620192" sldId="2088197570"/>
            <ac:spMk id="6" creationId="{02E5143D-3340-6D86-9402-A891C4EF1D17}"/>
          </ac:spMkLst>
        </pc:spChg>
        <pc:spChg chg="add mod ord">
          <ac:chgData name="Megan Modene" userId="c9c5908f-61a5-4aec-8b86-1be8599fa314" providerId="ADAL" clId="{81DBB1D8-CCC6-40B0-AA12-F6C7F590127C}" dt="2023-12-04T22:19:41.021" v="480" actId="20577"/>
          <ac:spMkLst>
            <pc:docMk/>
            <pc:sldMk cId="3455620192" sldId="2088197570"/>
            <ac:spMk id="7" creationId="{4DBD8DEF-0EFD-0C4D-C338-C774BBAFF5F4}"/>
          </ac:spMkLst>
        </pc:spChg>
      </pc:sldChg>
      <pc:sldChg chg="modSp new mod">
        <pc:chgData name="Megan Modene" userId="c9c5908f-61a5-4aec-8b86-1be8599fa314" providerId="ADAL" clId="{81DBB1D8-CCC6-40B0-AA12-F6C7F590127C}" dt="2023-12-04T22:20:21.849" v="523" actId="20577"/>
        <pc:sldMkLst>
          <pc:docMk/>
          <pc:sldMk cId="1962139690" sldId="2088197571"/>
        </pc:sldMkLst>
        <pc:spChg chg="mod">
          <ac:chgData name="Megan Modene" userId="c9c5908f-61a5-4aec-8b86-1be8599fa314" providerId="ADAL" clId="{81DBB1D8-CCC6-40B0-AA12-F6C7F590127C}" dt="2023-12-04T22:19:58.286" v="510" actId="20577"/>
          <ac:spMkLst>
            <pc:docMk/>
            <pc:sldMk cId="1962139690" sldId="2088197571"/>
            <ac:spMk id="2" creationId="{CBECD8EC-0993-7507-636D-4D732A88A197}"/>
          </ac:spMkLst>
        </pc:spChg>
        <pc:spChg chg="mod">
          <ac:chgData name="Megan Modene" userId="c9c5908f-61a5-4aec-8b86-1be8599fa314" providerId="ADAL" clId="{81DBB1D8-CCC6-40B0-AA12-F6C7F590127C}" dt="2023-12-04T22:20:21.849" v="523" actId="20577"/>
          <ac:spMkLst>
            <pc:docMk/>
            <pc:sldMk cId="1962139690" sldId="2088197571"/>
            <ac:spMk id="3" creationId="{922F53B0-6223-6AD2-584F-18C47971074A}"/>
          </ac:spMkLst>
        </pc:spChg>
      </pc:sldChg>
      <pc:sldChg chg="modSp new mod">
        <pc:chgData name="Megan Modene" userId="c9c5908f-61a5-4aec-8b86-1be8599fa314" providerId="ADAL" clId="{81DBB1D8-CCC6-40B0-AA12-F6C7F590127C}" dt="2023-12-04T22:20:46.737" v="542" actId="27636"/>
        <pc:sldMkLst>
          <pc:docMk/>
          <pc:sldMk cId="1862615191" sldId="2088197572"/>
        </pc:sldMkLst>
        <pc:spChg chg="mod">
          <ac:chgData name="Megan Modene" userId="c9c5908f-61a5-4aec-8b86-1be8599fa314" providerId="ADAL" clId="{81DBB1D8-CCC6-40B0-AA12-F6C7F590127C}" dt="2023-12-04T22:20:42.438" v="540" actId="20577"/>
          <ac:spMkLst>
            <pc:docMk/>
            <pc:sldMk cId="1862615191" sldId="2088197572"/>
            <ac:spMk id="2" creationId="{A5D08B90-902E-F154-7D9C-E2559A6E82B2}"/>
          </ac:spMkLst>
        </pc:spChg>
        <pc:spChg chg="mod">
          <ac:chgData name="Megan Modene" userId="c9c5908f-61a5-4aec-8b86-1be8599fa314" providerId="ADAL" clId="{81DBB1D8-CCC6-40B0-AA12-F6C7F590127C}" dt="2023-12-04T22:20:46.737" v="542" actId="27636"/>
          <ac:spMkLst>
            <pc:docMk/>
            <pc:sldMk cId="1862615191" sldId="2088197572"/>
            <ac:spMk id="3" creationId="{D9286E80-197A-9B1C-BEF6-B758F4031C2C}"/>
          </ac:spMkLst>
        </pc:spChg>
      </pc:sldChg>
      <pc:sldChg chg="modSp new mod">
        <pc:chgData name="Megan Modene" userId="c9c5908f-61a5-4aec-8b86-1be8599fa314" providerId="ADAL" clId="{81DBB1D8-CCC6-40B0-AA12-F6C7F590127C}" dt="2023-12-04T22:21:23.346" v="546" actId="20577"/>
        <pc:sldMkLst>
          <pc:docMk/>
          <pc:sldMk cId="384141170" sldId="2088197573"/>
        </pc:sldMkLst>
        <pc:spChg chg="mod">
          <ac:chgData name="Megan Modene" userId="c9c5908f-61a5-4aec-8b86-1be8599fa314" providerId="ADAL" clId="{81DBB1D8-CCC6-40B0-AA12-F6C7F590127C}" dt="2023-12-04T22:21:23.346" v="546" actId="20577"/>
          <ac:spMkLst>
            <pc:docMk/>
            <pc:sldMk cId="384141170" sldId="2088197573"/>
            <ac:spMk id="3" creationId="{48759A17-811F-0CB4-1CED-B2E9C620984B}"/>
          </ac:spMkLst>
        </pc:spChg>
      </pc:sldChg>
      <pc:sldChg chg="new del">
        <pc:chgData name="Megan Modene" userId="c9c5908f-61a5-4aec-8b86-1be8599fa314" providerId="ADAL" clId="{81DBB1D8-CCC6-40B0-AA12-F6C7F590127C}" dt="2023-12-04T22:27:23.788" v="548" actId="680"/>
        <pc:sldMkLst>
          <pc:docMk/>
          <pc:sldMk cId="791781441" sldId="2088197574"/>
        </pc:sldMkLst>
      </pc:sldChg>
      <pc:sldChg chg="modSp new mod">
        <pc:chgData name="Megan Modene" userId="c9c5908f-61a5-4aec-8b86-1be8599fa314" providerId="ADAL" clId="{81DBB1D8-CCC6-40B0-AA12-F6C7F590127C}" dt="2023-12-04T22:30:46.389" v="1150" actId="5793"/>
        <pc:sldMkLst>
          <pc:docMk/>
          <pc:sldMk cId="2972409083" sldId="2088197574"/>
        </pc:sldMkLst>
        <pc:spChg chg="mod">
          <ac:chgData name="Megan Modene" userId="c9c5908f-61a5-4aec-8b86-1be8599fa314" providerId="ADAL" clId="{81DBB1D8-CCC6-40B0-AA12-F6C7F590127C}" dt="2023-12-04T22:29:49.334" v="833" actId="20577"/>
          <ac:spMkLst>
            <pc:docMk/>
            <pc:sldMk cId="2972409083" sldId="2088197574"/>
            <ac:spMk id="2" creationId="{36BE1607-3192-F803-64A3-1F1877192B2F}"/>
          </ac:spMkLst>
        </pc:spChg>
        <pc:spChg chg="mod">
          <ac:chgData name="Megan Modene" userId="c9c5908f-61a5-4aec-8b86-1be8599fa314" providerId="ADAL" clId="{81DBB1D8-CCC6-40B0-AA12-F6C7F590127C}" dt="2023-12-04T22:30:46.389" v="1150" actId="5793"/>
          <ac:spMkLst>
            <pc:docMk/>
            <pc:sldMk cId="2972409083" sldId="2088197574"/>
            <ac:spMk id="3" creationId="{B83309B5-95CD-BC70-A208-9C94F14FEA95}"/>
          </ac:spMkLst>
        </pc:spChg>
      </pc:sldChg>
      <pc:sldChg chg="addSp modSp new mod ord">
        <pc:chgData name="Megan Modene" userId="c9c5908f-61a5-4aec-8b86-1be8599fa314" providerId="ADAL" clId="{81DBB1D8-CCC6-40B0-AA12-F6C7F590127C}" dt="2023-12-04T22:28:53.549" v="821"/>
        <pc:sldMkLst>
          <pc:docMk/>
          <pc:sldMk cId="2583919177" sldId="2088197575"/>
        </pc:sldMkLst>
        <pc:spChg chg="mod">
          <ac:chgData name="Megan Modene" userId="c9c5908f-61a5-4aec-8b86-1be8599fa314" providerId="ADAL" clId="{81DBB1D8-CCC6-40B0-AA12-F6C7F590127C}" dt="2023-12-04T22:28:07.933" v="571" actId="20577"/>
          <ac:spMkLst>
            <pc:docMk/>
            <pc:sldMk cId="2583919177" sldId="2088197575"/>
            <ac:spMk id="2" creationId="{2A0C824E-6633-453F-4B25-6D376603B2C4}"/>
          </ac:spMkLst>
        </pc:spChg>
        <pc:spChg chg="mod">
          <ac:chgData name="Megan Modene" userId="c9c5908f-61a5-4aec-8b86-1be8599fa314" providerId="ADAL" clId="{81DBB1D8-CCC6-40B0-AA12-F6C7F590127C}" dt="2023-12-04T22:28:49.136" v="817" actId="20577"/>
          <ac:spMkLst>
            <pc:docMk/>
            <pc:sldMk cId="2583919177" sldId="2088197575"/>
            <ac:spMk id="3" creationId="{5B4C13A8-F363-9FB5-1124-1414D4995AA7}"/>
          </ac:spMkLst>
        </pc:spChg>
        <pc:graphicFrameChg chg="add mod">
          <ac:chgData name="Megan Modene" userId="c9c5908f-61a5-4aec-8b86-1be8599fa314" providerId="ADAL" clId="{81DBB1D8-CCC6-40B0-AA12-F6C7F590127C}" dt="2023-12-04T22:28:03.714" v="557" actId="1076"/>
          <ac:graphicFrameMkLst>
            <pc:docMk/>
            <pc:sldMk cId="2583919177" sldId="2088197575"/>
            <ac:graphicFrameMk id="7" creationId="{22DCA682-6786-968B-F7D7-9EDD14A10846}"/>
          </ac:graphicFrameMkLst>
        </pc:graphicFrameChg>
      </pc:sldChg>
      <pc:sldChg chg="modSp new mod">
        <pc:chgData name="Megan Modene" userId="c9c5908f-61a5-4aec-8b86-1be8599fa314" providerId="ADAL" clId="{81DBB1D8-CCC6-40B0-AA12-F6C7F590127C}" dt="2023-12-04T22:36:09.323" v="1471" actId="20577"/>
        <pc:sldMkLst>
          <pc:docMk/>
          <pc:sldMk cId="2693248242" sldId="2088197576"/>
        </pc:sldMkLst>
        <pc:spChg chg="mod">
          <ac:chgData name="Megan Modene" userId="c9c5908f-61a5-4aec-8b86-1be8599fa314" providerId="ADAL" clId="{81DBB1D8-CCC6-40B0-AA12-F6C7F590127C}" dt="2023-12-04T22:31:21.784" v="1172" actId="20577"/>
          <ac:spMkLst>
            <pc:docMk/>
            <pc:sldMk cId="2693248242" sldId="2088197576"/>
            <ac:spMk id="2" creationId="{3BAB2A48-27B2-1680-F5C1-62C7E22393F7}"/>
          </ac:spMkLst>
        </pc:spChg>
        <pc:spChg chg="mod">
          <ac:chgData name="Megan Modene" userId="c9c5908f-61a5-4aec-8b86-1be8599fa314" providerId="ADAL" clId="{81DBB1D8-CCC6-40B0-AA12-F6C7F590127C}" dt="2023-12-04T22:36:09.323" v="1471" actId="20577"/>
          <ac:spMkLst>
            <pc:docMk/>
            <pc:sldMk cId="2693248242" sldId="2088197576"/>
            <ac:spMk id="3" creationId="{9FD6A0B9-C16B-9E6A-C594-FF3097890F63}"/>
          </ac:spMkLst>
        </pc:spChg>
      </pc:sldChg>
      <pc:sldChg chg="modSp new mod">
        <pc:chgData name="Megan Modene" userId="c9c5908f-61a5-4aec-8b86-1be8599fa314" providerId="ADAL" clId="{81DBB1D8-CCC6-40B0-AA12-F6C7F590127C}" dt="2023-12-04T22:36:39.451" v="1547" actId="20577"/>
        <pc:sldMkLst>
          <pc:docMk/>
          <pc:sldMk cId="28210938" sldId="2088197577"/>
        </pc:sldMkLst>
        <pc:spChg chg="mod">
          <ac:chgData name="Megan Modene" userId="c9c5908f-61a5-4aec-8b86-1be8599fa314" providerId="ADAL" clId="{81DBB1D8-CCC6-40B0-AA12-F6C7F590127C}" dt="2023-12-04T22:36:26.173" v="1485" actId="20577"/>
          <ac:spMkLst>
            <pc:docMk/>
            <pc:sldMk cId="28210938" sldId="2088197577"/>
            <ac:spMk id="2" creationId="{C87148D8-A7A3-0A4C-916C-407FC64A2A02}"/>
          </ac:spMkLst>
        </pc:spChg>
        <pc:spChg chg="mod">
          <ac:chgData name="Megan Modene" userId="c9c5908f-61a5-4aec-8b86-1be8599fa314" providerId="ADAL" clId="{81DBB1D8-CCC6-40B0-AA12-F6C7F590127C}" dt="2023-12-04T22:36:39.451" v="1547" actId="20577"/>
          <ac:spMkLst>
            <pc:docMk/>
            <pc:sldMk cId="28210938" sldId="2088197577"/>
            <ac:spMk id="3" creationId="{7F525966-54DC-41DA-1265-3F36AB6DED15}"/>
          </ac:spMkLst>
        </pc:spChg>
      </pc:sldChg>
      <pc:sldChg chg="delSp new del mod">
        <pc:chgData name="Megan Modene" userId="c9c5908f-61a5-4aec-8b86-1be8599fa314" providerId="ADAL" clId="{81DBB1D8-CCC6-40B0-AA12-F6C7F590127C}" dt="2023-12-04T22:36:18.827" v="1474" actId="47"/>
        <pc:sldMkLst>
          <pc:docMk/>
          <pc:sldMk cId="3672196035" sldId="2088197577"/>
        </pc:sldMkLst>
        <pc:spChg chg="del">
          <ac:chgData name="Megan Modene" userId="c9c5908f-61a5-4aec-8b86-1be8599fa314" providerId="ADAL" clId="{81DBB1D8-CCC6-40B0-AA12-F6C7F590127C}" dt="2023-12-04T22:36:17.076" v="1473" actId="478"/>
          <ac:spMkLst>
            <pc:docMk/>
            <pc:sldMk cId="3672196035" sldId="2088197577"/>
            <ac:spMk id="3" creationId="{CF2BD0E3-44C2-D311-25C2-890CA98BBC83}"/>
          </ac:spMkLst>
        </pc:spChg>
      </pc:sldChg>
    </pc:docChg>
  </pc:docChgLst>
  <pc:docChgLst>
    <pc:chgData name="Lucy Flowers" userId="665ca09c-d996-440d-a060-81d8bb72be43" providerId="ADAL" clId="{D1E6F686-D8D7-4BF7-8AD0-57E1A9FEA0D6}"/>
    <pc:docChg chg="undo custSel addSld modSld">
      <pc:chgData name="Lucy Flowers" userId="665ca09c-d996-440d-a060-81d8bb72be43" providerId="ADAL" clId="{D1E6F686-D8D7-4BF7-8AD0-57E1A9FEA0D6}" dt="2023-12-08T15:59:22.825" v="5190" actId="20577"/>
      <pc:docMkLst>
        <pc:docMk/>
      </pc:docMkLst>
      <pc:sldChg chg="modSp mod modNotesTx">
        <pc:chgData name="Lucy Flowers" userId="665ca09c-d996-440d-a060-81d8bb72be43" providerId="ADAL" clId="{D1E6F686-D8D7-4BF7-8AD0-57E1A9FEA0D6}" dt="2023-12-06T20:51:39.847" v="4622" actId="20577"/>
        <pc:sldMkLst>
          <pc:docMk/>
          <pc:sldMk cId="837099612" sldId="1021"/>
        </pc:sldMkLst>
        <pc:spChg chg="mod">
          <ac:chgData name="Lucy Flowers" userId="665ca09c-d996-440d-a060-81d8bb72be43" providerId="ADAL" clId="{D1E6F686-D8D7-4BF7-8AD0-57E1A9FEA0D6}" dt="2023-12-06T14:10:12.896" v="3211" actId="20577"/>
          <ac:spMkLst>
            <pc:docMk/>
            <pc:sldMk cId="837099612" sldId="1021"/>
            <ac:spMk id="3" creationId="{00000000-0000-0000-0000-000000000000}"/>
          </ac:spMkLst>
        </pc:spChg>
      </pc:sldChg>
      <pc:sldChg chg="modNotesTx">
        <pc:chgData name="Lucy Flowers" userId="665ca09c-d996-440d-a060-81d8bb72be43" providerId="ADAL" clId="{D1E6F686-D8D7-4BF7-8AD0-57E1A9FEA0D6}" dt="2023-12-08T12:23:38.200" v="5032" actId="20577"/>
        <pc:sldMkLst>
          <pc:docMk/>
          <pc:sldMk cId="1078188306" sldId="2088197511"/>
        </pc:sldMkLst>
      </pc:sldChg>
      <pc:sldChg chg="modNotesTx">
        <pc:chgData name="Lucy Flowers" userId="665ca09c-d996-440d-a060-81d8bb72be43" providerId="ADAL" clId="{D1E6F686-D8D7-4BF7-8AD0-57E1A9FEA0D6}" dt="2023-12-06T14:40:18.574" v="3698" actId="20577"/>
        <pc:sldMkLst>
          <pc:docMk/>
          <pc:sldMk cId="1375417385" sldId="2088197568"/>
        </pc:sldMkLst>
      </pc:sldChg>
      <pc:sldChg chg="modSp mod modNotesTx">
        <pc:chgData name="Lucy Flowers" userId="665ca09c-d996-440d-a060-81d8bb72be43" providerId="ADAL" clId="{D1E6F686-D8D7-4BF7-8AD0-57E1A9FEA0D6}" dt="2023-12-08T12:20:41.242" v="5021" actId="27636"/>
        <pc:sldMkLst>
          <pc:docMk/>
          <pc:sldMk cId="2736577240" sldId="2088197569"/>
        </pc:sldMkLst>
        <pc:spChg chg="mod">
          <ac:chgData name="Lucy Flowers" userId="665ca09c-d996-440d-a060-81d8bb72be43" providerId="ADAL" clId="{D1E6F686-D8D7-4BF7-8AD0-57E1A9FEA0D6}" dt="2023-12-08T12:20:41.242" v="5021" actId="27636"/>
          <ac:spMkLst>
            <pc:docMk/>
            <pc:sldMk cId="2736577240" sldId="2088197569"/>
            <ac:spMk id="3" creationId="{D4AC76EF-B202-7585-5925-B3B7E92B0B53}"/>
          </ac:spMkLst>
        </pc:spChg>
      </pc:sldChg>
      <pc:sldChg chg="modNotesTx">
        <pc:chgData name="Lucy Flowers" userId="665ca09c-d996-440d-a060-81d8bb72be43" providerId="ADAL" clId="{D1E6F686-D8D7-4BF7-8AD0-57E1A9FEA0D6}" dt="2023-12-06T14:20:17.665" v="3378" actId="20577"/>
        <pc:sldMkLst>
          <pc:docMk/>
          <pc:sldMk cId="3455620192" sldId="2088197570"/>
        </pc:sldMkLst>
      </pc:sldChg>
      <pc:sldChg chg="modSp mod modNotesTx">
        <pc:chgData name="Lucy Flowers" userId="665ca09c-d996-440d-a060-81d8bb72be43" providerId="ADAL" clId="{D1E6F686-D8D7-4BF7-8AD0-57E1A9FEA0D6}" dt="2023-12-08T15:59:22.825" v="5190" actId="20577"/>
        <pc:sldMkLst>
          <pc:docMk/>
          <pc:sldMk cId="1962139690" sldId="2088197571"/>
        </pc:sldMkLst>
        <pc:spChg chg="mod">
          <ac:chgData name="Lucy Flowers" userId="665ca09c-d996-440d-a060-81d8bb72be43" providerId="ADAL" clId="{D1E6F686-D8D7-4BF7-8AD0-57E1A9FEA0D6}" dt="2023-12-08T15:59:22.825" v="5190" actId="20577"/>
          <ac:spMkLst>
            <pc:docMk/>
            <pc:sldMk cId="1962139690" sldId="2088197571"/>
            <ac:spMk id="3" creationId="{922F53B0-6223-6AD2-584F-18C47971074A}"/>
          </ac:spMkLst>
        </pc:spChg>
      </pc:sldChg>
      <pc:sldChg chg="modSp mod modNotesTx">
        <pc:chgData name="Lucy Flowers" userId="665ca09c-d996-440d-a060-81d8bb72be43" providerId="ADAL" clId="{D1E6F686-D8D7-4BF7-8AD0-57E1A9FEA0D6}" dt="2023-12-08T12:35:57.879" v="5188" actId="20577"/>
        <pc:sldMkLst>
          <pc:docMk/>
          <pc:sldMk cId="1862615191" sldId="2088197572"/>
        </pc:sldMkLst>
        <pc:spChg chg="mod">
          <ac:chgData name="Lucy Flowers" userId="665ca09c-d996-440d-a060-81d8bb72be43" providerId="ADAL" clId="{D1E6F686-D8D7-4BF7-8AD0-57E1A9FEA0D6}" dt="2023-12-05T17:22:32.342" v="5" actId="20577"/>
          <ac:spMkLst>
            <pc:docMk/>
            <pc:sldMk cId="1862615191" sldId="2088197572"/>
            <ac:spMk id="3" creationId="{D9286E80-197A-9B1C-BEF6-B758F4031C2C}"/>
          </ac:spMkLst>
        </pc:spChg>
      </pc:sldChg>
      <pc:sldChg chg="modNotesTx">
        <pc:chgData name="Lucy Flowers" userId="665ca09c-d996-440d-a060-81d8bb72be43" providerId="ADAL" clId="{D1E6F686-D8D7-4BF7-8AD0-57E1A9FEA0D6}" dt="2023-12-06T14:37:24.349" v="3660" actId="20577"/>
        <pc:sldMkLst>
          <pc:docMk/>
          <pc:sldMk cId="384141170" sldId="2088197573"/>
        </pc:sldMkLst>
      </pc:sldChg>
      <pc:sldChg chg="modSp mod modNotesTx">
        <pc:chgData name="Lucy Flowers" userId="665ca09c-d996-440d-a060-81d8bb72be43" providerId="ADAL" clId="{D1E6F686-D8D7-4BF7-8AD0-57E1A9FEA0D6}" dt="2023-12-07T19:37:54.957" v="5014" actId="20577"/>
        <pc:sldMkLst>
          <pc:docMk/>
          <pc:sldMk cId="2972409083" sldId="2088197574"/>
        </pc:sldMkLst>
        <pc:spChg chg="mod">
          <ac:chgData name="Lucy Flowers" userId="665ca09c-d996-440d-a060-81d8bb72be43" providerId="ADAL" clId="{D1E6F686-D8D7-4BF7-8AD0-57E1A9FEA0D6}" dt="2023-12-07T19:37:54.957" v="5014" actId="20577"/>
          <ac:spMkLst>
            <pc:docMk/>
            <pc:sldMk cId="2972409083" sldId="2088197574"/>
            <ac:spMk id="3" creationId="{B83309B5-95CD-BC70-A208-9C94F14FEA95}"/>
          </ac:spMkLst>
        </pc:spChg>
      </pc:sldChg>
      <pc:sldChg chg="modSp mod modNotesTx">
        <pc:chgData name="Lucy Flowers" userId="665ca09c-d996-440d-a060-81d8bb72be43" providerId="ADAL" clId="{D1E6F686-D8D7-4BF7-8AD0-57E1A9FEA0D6}" dt="2023-12-06T20:50:18.681" v="4605" actId="33524"/>
        <pc:sldMkLst>
          <pc:docMk/>
          <pc:sldMk cId="2583919177" sldId="2088197575"/>
        </pc:sldMkLst>
        <pc:graphicFrameChg chg="mod">
          <ac:chgData name="Lucy Flowers" userId="665ca09c-d996-440d-a060-81d8bb72be43" providerId="ADAL" clId="{D1E6F686-D8D7-4BF7-8AD0-57E1A9FEA0D6}" dt="2023-12-05T16:00:05.634" v="1" actId="1076"/>
          <ac:graphicFrameMkLst>
            <pc:docMk/>
            <pc:sldMk cId="2583919177" sldId="2088197575"/>
            <ac:graphicFrameMk id="7" creationId="{22DCA682-6786-968B-F7D7-9EDD14A10846}"/>
          </ac:graphicFrameMkLst>
        </pc:graphicFrameChg>
      </pc:sldChg>
      <pc:sldChg chg="modSp mod modNotesTx">
        <pc:chgData name="Lucy Flowers" userId="665ca09c-d996-440d-a060-81d8bb72be43" providerId="ADAL" clId="{D1E6F686-D8D7-4BF7-8AD0-57E1A9FEA0D6}" dt="2023-12-07T19:34:30.651" v="4971" actId="5793"/>
        <pc:sldMkLst>
          <pc:docMk/>
          <pc:sldMk cId="2693248242" sldId="2088197576"/>
        </pc:sldMkLst>
        <pc:spChg chg="mod">
          <ac:chgData name="Lucy Flowers" userId="665ca09c-d996-440d-a060-81d8bb72be43" providerId="ADAL" clId="{D1E6F686-D8D7-4BF7-8AD0-57E1A9FEA0D6}" dt="2023-12-07T19:34:30.651" v="4971" actId="5793"/>
          <ac:spMkLst>
            <pc:docMk/>
            <pc:sldMk cId="2693248242" sldId="2088197576"/>
            <ac:spMk id="3" creationId="{9FD6A0B9-C16B-9E6A-C594-FF3097890F63}"/>
          </ac:spMkLst>
        </pc:spChg>
      </pc:sldChg>
      <pc:sldChg chg="addSp delSp modSp new mod setBg modAnim">
        <pc:chgData name="Lucy Flowers" userId="665ca09c-d996-440d-a060-81d8bb72be43" providerId="ADAL" clId="{D1E6F686-D8D7-4BF7-8AD0-57E1A9FEA0D6}" dt="2023-12-07T19:36:35.202" v="4996" actId="14100"/>
        <pc:sldMkLst>
          <pc:docMk/>
          <pc:sldMk cId="4070228749" sldId="2088197578"/>
        </pc:sldMkLst>
        <pc:spChg chg="mod">
          <ac:chgData name="Lucy Flowers" userId="665ca09c-d996-440d-a060-81d8bb72be43" providerId="ADAL" clId="{D1E6F686-D8D7-4BF7-8AD0-57E1A9FEA0D6}" dt="2023-12-07T19:17:26.181" v="4939" actId="27636"/>
          <ac:spMkLst>
            <pc:docMk/>
            <pc:sldMk cId="4070228749" sldId="2088197578"/>
            <ac:spMk id="2" creationId="{8CEF2560-935C-7073-ADE8-93BF8AAAD326}"/>
          </ac:spMkLst>
        </pc:spChg>
        <pc:spChg chg="del">
          <ac:chgData name="Lucy Flowers" userId="665ca09c-d996-440d-a060-81d8bb72be43" providerId="ADAL" clId="{D1E6F686-D8D7-4BF7-8AD0-57E1A9FEA0D6}" dt="2023-12-07T16:15:38.580" v="4846"/>
          <ac:spMkLst>
            <pc:docMk/>
            <pc:sldMk cId="4070228749" sldId="2088197578"/>
            <ac:spMk id="3" creationId="{B5ED6A98-BF70-D0F9-D65B-ACBE5F837762}"/>
          </ac:spMkLst>
        </pc:spChg>
        <pc:spChg chg="mod">
          <ac:chgData name="Lucy Flowers" userId="665ca09c-d996-440d-a060-81d8bb72be43" providerId="ADAL" clId="{D1E6F686-D8D7-4BF7-8AD0-57E1A9FEA0D6}" dt="2023-12-07T16:15:46.377" v="4847" actId="26606"/>
          <ac:spMkLst>
            <pc:docMk/>
            <pc:sldMk cId="4070228749" sldId="2088197578"/>
            <ac:spMk id="4" creationId="{6A19814F-7ACF-D732-23D9-50997E7EB42A}"/>
          </ac:spMkLst>
        </pc:spChg>
        <pc:spChg chg="mod">
          <ac:chgData name="Lucy Flowers" userId="665ca09c-d996-440d-a060-81d8bb72be43" providerId="ADAL" clId="{D1E6F686-D8D7-4BF7-8AD0-57E1A9FEA0D6}" dt="2023-12-07T16:15:46.377" v="4847" actId="26606"/>
          <ac:spMkLst>
            <pc:docMk/>
            <pc:sldMk cId="4070228749" sldId="2088197578"/>
            <ac:spMk id="5" creationId="{E1FB9C0C-6A9B-03E0-DE66-C88308A6577B}"/>
          </ac:spMkLst>
        </pc:spChg>
        <pc:spChg chg="add">
          <ac:chgData name="Lucy Flowers" userId="665ca09c-d996-440d-a060-81d8bb72be43" providerId="ADAL" clId="{D1E6F686-D8D7-4BF7-8AD0-57E1A9FEA0D6}" dt="2023-12-07T16:15:46.377" v="4847" actId="26606"/>
          <ac:spMkLst>
            <pc:docMk/>
            <pc:sldMk cId="4070228749" sldId="2088197578"/>
            <ac:spMk id="11" creationId="{4E4490D0-3672-446A-AC12-B4830333BDDD}"/>
          </ac:spMkLst>
        </pc:spChg>
        <pc:spChg chg="add">
          <ac:chgData name="Lucy Flowers" userId="665ca09c-d996-440d-a060-81d8bb72be43" providerId="ADAL" clId="{D1E6F686-D8D7-4BF7-8AD0-57E1A9FEA0D6}" dt="2023-12-07T16:15:46.377" v="4847" actId="26606"/>
          <ac:spMkLst>
            <pc:docMk/>
            <pc:sldMk cId="4070228749" sldId="2088197578"/>
            <ac:spMk id="13" creationId="{39CB82C2-DF65-4EC1-8280-F201D50F570B}"/>
          </ac:spMkLst>
        </pc:spChg>
        <pc:spChg chg="add">
          <ac:chgData name="Lucy Flowers" userId="665ca09c-d996-440d-a060-81d8bb72be43" providerId="ADAL" clId="{D1E6F686-D8D7-4BF7-8AD0-57E1A9FEA0D6}" dt="2023-12-07T16:15:46.377" v="4847" actId="26606"/>
          <ac:spMkLst>
            <pc:docMk/>
            <pc:sldMk cId="4070228749" sldId="2088197578"/>
            <ac:spMk id="17" creationId="{C4AAA502-5435-489E-9538-3A40E6C71461}"/>
          </ac:spMkLst>
        </pc:spChg>
        <pc:spChg chg="add">
          <ac:chgData name="Lucy Flowers" userId="665ca09c-d996-440d-a060-81d8bb72be43" providerId="ADAL" clId="{D1E6F686-D8D7-4BF7-8AD0-57E1A9FEA0D6}" dt="2023-12-07T16:15:46.377" v="4847" actId="26606"/>
          <ac:spMkLst>
            <pc:docMk/>
            <pc:sldMk cId="4070228749" sldId="2088197578"/>
            <ac:spMk id="21" creationId="{DE42378B-2E28-4810-8421-7A473A40E376}"/>
          </ac:spMkLst>
        </pc:spChg>
        <pc:spChg chg="add">
          <ac:chgData name="Lucy Flowers" userId="665ca09c-d996-440d-a060-81d8bb72be43" providerId="ADAL" clId="{D1E6F686-D8D7-4BF7-8AD0-57E1A9FEA0D6}" dt="2023-12-07T16:15:46.377" v="4847" actId="26606"/>
          <ac:spMkLst>
            <pc:docMk/>
            <pc:sldMk cId="4070228749" sldId="2088197578"/>
            <ac:spMk id="23" creationId="{0D91DD17-237F-4811-BC0E-128EB1BD7CFE}"/>
          </ac:spMkLst>
        </pc:spChg>
        <pc:picChg chg="add mod">
          <ac:chgData name="Lucy Flowers" userId="665ca09c-d996-440d-a060-81d8bb72be43" providerId="ADAL" clId="{D1E6F686-D8D7-4BF7-8AD0-57E1A9FEA0D6}" dt="2023-12-07T19:36:35.202" v="4996" actId="14100"/>
          <ac:picMkLst>
            <pc:docMk/>
            <pc:sldMk cId="4070228749" sldId="2088197578"/>
            <ac:picMk id="6" creationId="{1A943EC4-59FE-424E-08F4-76BC00A84CE6}"/>
          </ac:picMkLst>
        </pc:picChg>
        <pc:cxnChg chg="add">
          <ac:chgData name="Lucy Flowers" userId="665ca09c-d996-440d-a060-81d8bb72be43" providerId="ADAL" clId="{D1E6F686-D8D7-4BF7-8AD0-57E1A9FEA0D6}" dt="2023-12-07T16:15:46.377" v="4847" actId="26606"/>
          <ac:cxnSpMkLst>
            <pc:docMk/>
            <pc:sldMk cId="4070228749" sldId="2088197578"/>
            <ac:cxnSpMk id="15" creationId="{7E1D4427-852B-4B37-8E76-0E9F1810BA2A}"/>
          </ac:cxnSpMkLst>
        </pc:cxnChg>
        <pc:cxnChg chg="add">
          <ac:chgData name="Lucy Flowers" userId="665ca09c-d996-440d-a060-81d8bb72be43" providerId="ADAL" clId="{D1E6F686-D8D7-4BF7-8AD0-57E1A9FEA0D6}" dt="2023-12-07T16:15:46.377" v="4847" actId="26606"/>
          <ac:cxnSpMkLst>
            <pc:docMk/>
            <pc:sldMk cId="4070228749" sldId="2088197578"/>
            <ac:cxnSpMk id="19" creationId="{C9AC0290-4702-4519-B0F4-C2A46880997B}"/>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727FD6-7653-4B33-BC1A-5845F0C01960}" type="datetimeFigureOut">
              <a:rPr lang="en-US" smtClean="0"/>
              <a:t>12/12/2023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2FB70D-3598-4373-ABF9-7A729DD4FDFF}" type="slidenum">
              <a:rPr lang="en-US" smtClean="0"/>
              <a:t>‹#›</a:t>
            </a:fld>
            <a:endParaRPr lang="en-US" dirty="0"/>
          </a:p>
        </p:txBody>
      </p:sp>
    </p:spTree>
    <p:extLst>
      <p:ext uri="{BB962C8B-B14F-4D97-AF65-F5344CB8AC3E}">
        <p14:creationId xmlns:p14="http://schemas.microsoft.com/office/powerpoint/2010/main" val="3591548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name is Lucy Flowers and I am the new Ohio Reach Coordinator. Ohio Reach is a partnership between Ohio Children’s Alliance, who I work for to coordinate the program, and the Ohio Department of Higher Education (ODHE). I just started November 13 and had some big shoes to fill following my program manager’s footsteps. She has done an amazing job building this program that I get to take over. But I’m here to share with you all because Ohio Reach can be a great resource for Bridges Liaisons to share with students they encounter. </a:t>
            </a:r>
          </a:p>
        </p:txBody>
      </p:sp>
      <p:sp>
        <p:nvSpPr>
          <p:cNvPr id="4" name="Slide Number Placeholder 3"/>
          <p:cNvSpPr>
            <a:spLocks noGrp="1"/>
          </p:cNvSpPr>
          <p:nvPr>
            <p:ph type="sldNum" sz="quarter" idx="5"/>
          </p:nvPr>
        </p:nvSpPr>
        <p:spPr/>
        <p:txBody>
          <a:bodyPr/>
          <a:lstStyle/>
          <a:p>
            <a:fld id="{492FB70D-3598-4373-ABF9-7A729DD4FDFF}" type="slidenum">
              <a:rPr lang="en-US" smtClean="0"/>
              <a:t>1</a:t>
            </a:fld>
            <a:endParaRPr lang="en-US" dirty="0"/>
          </a:p>
        </p:txBody>
      </p:sp>
    </p:spTree>
    <p:extLst>
      <p:ext uri="{BB962C8B-B14F-4D97-AF65-F5344CB8AC3E}">
        <p14:creationId xmlns:p14="http://schemas.microsoft.com/office/powerpoint/2010/main" val="14805579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Ohio Reach Emergency Fund is available to postsecondary students with a history in foster care who are facing an Emergency or unexpected situation. Students are eligible once per year to apply or once during a 12-month period. There is no  age limit on this, and we get a lot of applications. Max is 8-900 but we work with them. We ask for a cost breakdown and current class schedule after students apply and share other resources if we cannot help or fully help them with their needs.  Students do not have to attend a Postsecondary Designated school to apply. </a:t>
            </a:r>
          </a:p>
        </p:txBody>
      </p:sp>
      <p:sp>
        <p:nvSpPr>
          <p:cNvPr id="4" name="Slide Number Placeholder 3"/>
          <p:cNvSpPr>
            <a:spLocks noGrp="1"/>
          </p:cNvSpPr>
          <p:nvPr>
            <p:ph type="sldNum" sz="quarter" idx="5"/>
          </p:nvPr>
        </p:nvSpPr>
        <p:spPr/>
        <p:txBody>
          <a:bodyPr/>
          <a:lstStyle/>
          <a:p>
            <a:fld id="{492FB70D-3598-4373-ABF9-7A729DD4FDFF}" type="slidenum">
              <a:rPr lang="en-US" smtClean="0"/>
              <a:t>10</a:t>
            </a:fld>
            <a:endParaRPr lang="en-US" dirty="0"/>
          </a:p>
        </p:txBody>
      </p:sp>
    </p:spTree>
    <p:extLst>
      <p:ext uri="{BB962C8B-B14F-4D97-AF65-F5344CB8AC3E}">
        <p14:creationId xmlns:p14="http://schemas.microsoft.com/office/powerpoint/2010/main" val="23262892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The Ohio Reach Scholarship opens once per year. Students who are currently in school or enrolled High School Seniors may apply.  Each year, three students are awarded the renewable scholarship. Scholarships are for $1,000 per semester, renewable for up to 5 years. Students do not have to attend a Postsecondary Designated school to apply. The Scholarship must be used initially on school fees but can be applied to other needs like books and travel, if all fees are covered first. </a:t>
            </a:r>
          </a:p>
        </p:txBody>
      </p:sp>
      <p:sp>
        <p:nvSpPr>
          <p:cNvPr id="4" name="Slide Number Placeholder 3"/>
          <p:cNvSpPr>
            <a:spLocks noGrp="1"/>
          </p:cNvSpPr>
          <p:nvPr>
            <p:ph type="sldNum" sz="quarter" idx="5"/>
          </p:nvPr>
        </p:nvSpPr>
        <p:spPr/>
        <p:txBody>
          <a:bodyPr/>
          <a:lstStyle/>
          <a:p>
            <a:fld id="{492FB70D-3598-4373-ABF9-7A729DD4FDFF}" type="slidenum">
              <a:rPr lang="en-US" smtClean="0"/>
              <a:t>11</a:t>
            </a:fld>
            <a:endParaRPr lang="en-US" dirty="0"/>
          </a:p>
        </p:txBody>
      </p:sp>
    </p:spTree>
    <p:extLst>
      <p:ext uri="{BB962C8B-B14F-4D97-AF65-F5344CB8AC3E}">
        <p14:creationId xmlns:p14="http://schemas.microsoft.com/office/powerpoint/2010/main" val="5061215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who are attending or interested in attending an Ohio Reach designated institution should directly contact the school liaison. The Emergency Fund and Scholarship Application can both be found at OhioReach.org, Resources are also found at OhioReach.org</a:t>
            </a:r>
          </a:p>
          <a:p>
            <a:endParaRPr lang="en-US" dirty="0"/>
          </a:p>
        </p:txBody>
      </p:sp>
      <p:sp>
        <p:nvSpPr>
          <p:cNvPr id="4" name="Slide Number Placeholder 3"/>
          <p:cNvSpPr>
            <a:spLocks noGrp="1"/>
          </p:cNvSpPr>
          <p:nvPr>
            <p:ph type="sldNum" sz="quarter" idx="5"/>
          </p:nvPr>
        </p:nvSpPr>
        <p:spPr/>
        <p:txBody>
          <a:bodyPr/>
          <a:lstStyle/>
          <a:p>
            <a:fld id="{492FB70D-3598-4373-ABF9-7A729DD4FDFF}" type="slidenum">
              <a:rPr lang="en-US" smtClean="0"/>
              <a:t>12</a:t>
            </a:fld>
            <a:endParaRPr lang="en-US" dirty="0"/>
          </a:p>
        </p:txBody>
      </p:sp>
    </p:spTree>
    <p:extLst>
      <p:ext uri="{BB962C8B-B14F-4D97-AF65-F5344CB8AC3E}">
        <p14:creationId xmlns:p14="http://schemas.microsoft.com/office/powerpoint/2010/main" val="3812335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2FB70D-3598-4373-ABF9-7A729DD4FDFF}" type="slidenum">
              <a:rPr lang="en-US" smtClean="0"/>
              <a:t>13</a:t>
            </a:fld>
            <a:endParaRPr lang="en-US" dirty="0"/>
          </a:p>
        </p:txBody>
      </p:sp>
    </p:spTree>
    <p:extLst>
      <p:ext uri="{BB962C8B-B14F-4D97-AF65-F5344CB8AC3E}">
        <p14:creationId xmlns:p14="http://schemas.microsoft.com/office/powerpoint/2010/main" val="153497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Ohio Reach is a network of professionals, advocates, and students across the State determined to support former foster youth on their higher ed journey. We provide resources to institutions of higher ed, child welfare agencies, and foster care alumni enrolled in higher ed to support their academic success.</a:t>
            </a:r>
          </a:p>
          <a:p>
            <a:pPr marL="0" indent="0">
              <a:buNone/>
            </a:pPr>
            <a:r>
              <a:rPr lang="en-US" dirty="0"/>
              <a:t>Through programs like our Postsecondary Designation, Scholarship Fund, and Emergency Fund, we aim to improve retention and graduation outcomes for students in Ohio with a history in foster care. This program is important because research shows that 80% of former foster youth want a degree but 95% do not go to college, so we are working to close this gap! </a:t>
            </a:r>
          </a:p>
        </p:txBody>
      </p:sp>
      <p:sp>
        <p:nvSpPr>
          <p:cNvPr id="4" name="Slide Number Placeholder 3"/>
          <p:cNvSpPr>
            <a:spLocks noGrp="1"/>
          </p:cNvSpPr>
          <p:nvPr>
            <p:ph type="sldNum" sz="quarter" idx="5"/>
          </p:nvPr>
        </p:nvSpPr>
        <p:spPr/>
        <p:txBody>
          <a:bodyPr/>
          <a:lstStyle/>
          <a:p>
            <a:fld id="{492FB70D-3598-4373-ABF9-7A729DD4FDFF}" type="slidenum">
              <a:rPr lang="en-US" smtClean="0"/>
              <a:t>2</a:t>
            </a:fld>
            <a:endParaRPr lang="en-US" dirty="0"/>
          </a:p>
        </p:txBody>
      </p:sp>
    </p:spTree>
    <p:extLst>
      <p:ext uri="{BB962C8B-B14F-4D97-AF65-F5344CB8AC3E}">
        <p14:creationId xmlns:p14="http://schemas.microsoft.com/office/powerpoint/2010/main" val="1500354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To participate in Ohio Reach programming, students must have: Been placed in foster care, kinship care, or other out-of-home placement and Be currently or actively enrolled in an Ohio Institution of Higher Education (this includes community colleges, universities, and Ohio Technical Centers, OTCs. Students can be any age to apply for the programming. </a:t>
            </a:r>
          </a:p>
        </p:txBody>
      </p:sp>
      <p:sp>
        <p:nvSpPr>
          <p:cNvPr id="4" name="Slide Number Placeholder 3"/>
          <p:cNvSpPr>
            <a:spLocks noGrp="1"/>
          </p:cNvSpPr>
          <p:nvPr>
            <p:ph type="sldNum" sz="quarter" idx="5"/>
          </p:nvPr>
        </p:nvSpPr>
        <p:spPr/>
        <p:txBody>
          <a:bodyPr/>
          <a:lstStyle/>
          <a:p>
            <a:fld id="{492FB70D-3598-4373-ABF9-7A729DD4FDFF}" type="slidenum">
              <a:rPr lang="en-US" smtClean="0"/>
              <a:t>3</a:t>
            </a:fld>
            <a:endParaRPr lang="en-US" dirty="0"/>
          </a:p>
        </p:txBody>
      </p:sp>
    </p:spTree>
    <p:extLst>
      <p:ext uri="{BB962C8B-B14F-4D97-AF65-F5344CB8AC3E}">
        <p14:creationId xmlns:p14="http://schemas.microsoft.com/office/powerpoint/2010/main" val="3630717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Ohio Reach is made up of three main program elements, one being a Postsecondary Designation that I will explain. Students can also apply for an emergency fund for emergencies like portions of rent, utilities, bus passes, car repairs etc. .Then there is the Ohio Reach Scholarship and I will explain these each in detail. </a:t>
            </a:r>
          </a:p>
        </p:txBody>
      </p:sp>
      <p:sp>
        <p:nvSpPr>
          <p:cNvPr id="4" name="Slide Number Placeholder 3"/>
          <p:cNvSpPr>
            <a:spLocks noGrp="1"/>
          </p:cNvSpPr>
          <p:nvPr>
            <p:ph type="sldNum" sz="quarter" idx="5"/>
          </p:nvPr>
        </p:nvSpPr>
        <p:spPr/>
        <p:txBody>
          <a:bodyPr/>
          <a:lstStyle/>
          <a:p>
            <a:fld id="{492FB70D-3598-4373-ABF9-7A729DD4FDFF}" type="slidenum">
              <a:rPr lang="en-US" smtClean="0"/>
              <a:t>4</a:t>
            </a:fld>
            <a:endParaRPr lang="en-US" dirty="0"/>
          </a:p>
        </p:txBody>
      </p:sp>
    </p:spTree>
    <p:extLst>
      <p:ext uri="{BB962C8B-B14F-4D97-AF65-F5344CB8AC3E}">
        <p14:creationId xmlns:p14="http://schemas.microsoft.com/office/powerpoint/2010/main" val="1771717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First I’ll explain the Postsecondary Designation…Ohio Reach, in partnership with (ODHE) and (OCA), launched this designation for accredited colleges, universities, and Ohio Technical Centers to provide supportive services to students with a history in foster care. This was a </a:t>
            </a:r>
            <a:r>
              <a:rPr lang="en-US" b="1" u="sng" dirty="0"/>
              <a:t>directive from ODHE’s Chancellor </a:t>
            </a:r>
            <a:r>
              <a:rPr lang="en-US" dirty="0"/>
              <a:t>to establish supportive criteria, necessary for Ohio’s colleges, universities, and technical centers to be recognized as being supportive and inclusive of foster care-connected students. There’s an Ohio Reach Designation Advisory Committee that evaluates applications and recommend institutions in Ohio to earn the Designation. Designations are awarded for a three-year period, beginning in 2023. Schools can apply every spring, though. Designated institutions become eligible for micro-grants, free training series, and a support network. Ohio Reach and ODHE market designated institutions and provide materials to students who are making decisions regarding postsecondary options.</a:t>
            </a:r>
          </a:p>
          <a:p>
            <a:endParaRPr lang="en-US" dirty="0"/>
          </a:p>
        </p:txBody>
      </p:sp>
      <p:sp>
        <p:nvSpPr>
          <p:cNvPr id="4" name="Slide Number Placeholder 3"/>
          <p:cNvSpPr>
            <a:spLocks noGrp="1"/>
          </p:cNvSpPr>
          <p:nvPr>
            <p:ph type="sldNum" sz="quarter" idx="5"/>
          </p:nvPr>
        </p:nvSpPr>
        <p:spPr/>
        <p:txBody>
          <a:bodyPr/>
          <a:lstStyle/>
          <a:p>
            <a:fld id="{492FB70D-3598-4373-ABF9-7A729DD4FDFF}" type="slidenum">
              <a:rPr lang="en-US" smtClean="0"/>
              <a:t>5</a:t>
            </a:fld>
            <a:endParaRPr lang="en-US" dirty="0"/>
          </a:p>
        </p:txBody>
      </p:sp>
    </p:spTree>
    <p:extLst>
      <p:ext uri="{BB962C8B-B14F-4D97-AF65-F5344CB8AC3E}">
        <p14:creationId xmlns:p14="http://schemas.microsoft.com/office/powerpoint/2010/main" val="827142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baseline="0" dirty="0">
                <a:solidFill>
                  <a:srgbClr val="125E9E"/>
                </a:solidFill>
                <a:latin typeface="Alice"/>
              </a:rPr>
              <a:t>So to be awarded the Ohio Reach Postsecondary Designation, the institution is required to offer the following supports and as you can see it’s a robust list!</a:t>
            </a:r>
          </a:p>
          <a:p>
            <a:r>
              <a:rPr lang="en-US" sz="1800" b="1" i="0" u="none" strike="noStrike" baseline="0" dirty="0">
                <a:solidFill>
                  <a:srgbClr val="125E9E"/>
                </a:solidFill>
                <a:latin typeface="Alice"/>
              </a:rPr>
              <a:t>Designated Liaison</a:t>
            </a:r>
          </a:p>
          <a:p>
            <a:r>
              <a:rPr lang="en-US" sz="1800" b="0" i="0" u="none" strike="noStrike" baseline="0" dirty="0">
                <a:solidFill>
                  <a:srgbClr val="616D69"/>
                </a:solidFill>
                <a:latin typeface="Calibri" panose="020F0502020204030204" pitchFamily="34" charset="0"/>
              </a:rPr>
              <a:t>They must determine a designated Single Point of Contact for students and organizations (with lived experience in or deeper understanding of Foster Care when possible). </a:t>
            </a:r>
          </a:p>
          <a:p>
            <a:r>
              <a:rPr lang="en-US" sz="1800" b="1" i="0" u="none" strike="noStrike" baseline="0" dirty="0">
                <a:solidFill>
                  <a:srgbClr val="005D9D"/>
                </a:solidFill>
                <a:latin typeface="Alice"/>
              </a:rPr>
              <a:t>Campus Champions</a:t>
            </a:r>
          </a:p>
          <a:p>
            <a:r>
              <a:rPr lang="en-US" sz="1800" b="0" i="0" u="none" strike="noStrike" baseline="0" dirty="0">
                <a:solidFill>
                  <a:srgbClr val="6A6F5C"/>
                </a:solidFill>
                <a:latin typeface="Calibri" panose="020F0502020204030204" pitchFamily="34" charset="0"/>
              </a:rPr>
              <a:t>They must identify Champions in a minimum of three campus departments. Departments can be like Academic Advising, Housing, Financial Aid, Student Support Services, etc.</a:t>
            </a:r>
            <a:r>
              <a:rPr lang="en-US" sz="1800" b="0" i="0" u="none" strike="noStrike" baseline="0" dirty="0">
                <a:solidFill>
                  <a:srgbClr val="616D69"/>
                </a:solidFill>
                <a:latin typeface="Calibri" panose="020F0502020204030204" pitchFamily="34" charset="0"/>
              </a:rPr>
              <a:t>. </a:t>
            </a:r>
            <a:endParaRPr lang="en-US" sz="1800" b="0" i="0" u="none" strike="noStrike" baseline="0" dirty="0">
              <a:latin typeface="Alice"/>
            </a:endParaRPr>
          </a:p>
          <a:p>
            <a:r>
              <a:rPr lang="en-US" sz="1800" b="1" i="0" u="none" strike="noStrike" baseline="0" dirty="0">
                <a:solidFill>
                  <a:srgbClr val="005D9D"/>
                </a:solidFill>
                <a:latin typeface="Alice"/>
              </a:rPr>
              <a:t>Community Resources</a:t>
            </a:r>
          </a:p>
          <a:p>
            <a:r>
              <a:rPr lang="en-US" sz="1800" b="0" i="0" u="none" strike="noStrike" baseline="0" dirty="0">
                <a:solidFill>
                  <a:srgbClr val="616D69"/>
                </a:solidFill>
                <a:latin typeface="Calibri" panose="020F0502020204030204" pitchFamily="34" charset="0"/>
              </a:rPr>
              <a:t>The Liaison must be able to connect students to resources, both on-campus and community. These resources include: ETV Funding, Bridges, housing resources, and food and other community resources. </a:t>
            </a:r>
          </a:p>
          <a:p>
            <a:r>
              <a:rPr lang="en-US" sz="1800" b="1" i="0" u="none" strike="noStrike" baseline="0" dirty="0">
                <a:solidFill>
                  <a:srgbClr val="125E9E"/>
                </a:solidFill>
                <a:latin typeface="Alice"/>
              </a:rPr>
              <a:t>Community Building Opportunities</a:t>
            </a:r>
            <a:endParaRPr lang="en-US" sz="1800" b="0" i="0" u="none" strike="noStrike" baseline="0" dirty="0">
              <a:solidFill>
                <a:srgbClr val="125E9E"/>
              </a:solidFill>
              <a:latin typeface="Alice"/>
            </a:endParaRPr>
          </a:p>
          <a:p>
            <a:r>
              <a:rPr lang="en-US" sz="1800" b="0" i="0" u="none" strike="noStrike" baseline="0" dirty="0">
                <a:solidFill>
                  <a:srgbClr val="616D69"/>
                </a:solidFill>
                <a:latin typeface="Calibri" panose="020F0502020204030204" pitchFamily="34" charset="0"/>
              </a:rPr>
              <a:t>They must have community building opportunities. This can include events like social dinners, “Lunch N Learn” opportunities, group outings and study groups.</a:t>
            </a:r>
          </a:p>
          <a:p>
            <a:r>
              <a:rPr lang="en-US" sz="1800" b="1" i="0" u="none" strike="noStrike" baseline="0" dirty="0">
                <a:solidFill>
                  <a:srgbClr val="125E9E"/>
                </a:solidFill>
                <a:latin typeface="Alice"/>
              </a:rPr>
              <a:t>Targeted Outreach</a:t>
            </a:r>
          </a:p>
          <a:p>
            <a:r>
              <a:rPr lang="en-US" sz="1800" b="0" i="0" u="none" strike="noStrike" baseline="0" dirty="0">
                <a:solidFill>
                  <a:srgbClr val="6A6F5C"/>
                </a:solidFill>
                <a:latin typeface="Calibri" panose="020F0502020204030204" pitchFamily="34" charset="0"/>
              </a:rPr>
              <a:t>Colleges must engage in targeted outreach to students, with efforts made to identify and support them. </a:t>
            </a:r>
          </a:p>
          <a:p>
            <a:r>
              <a:rPr lang="en-US" sz="1800" b="1" i="0" u="none" strike="noStrike" baseline="0" dirty="0">
                <a:solidFill>
                  <a:srgbClr val="005D9D"/>
                </a:solidFill>
                <a:latin typeface="Alice"/>
              </a:rPr>
              <a:t>Expanding the Eligibility of On-Campus Resources</a:t>
            </a:r>
          </a:p>
          <a:p>
            <a:r>
              <a:rPr lang="en-US" sz="1800" b="0" i="0" u="none" strike="noStrike" baseline="0" dirty="0">
                <a:solidFill>
                  <a:srgbClr val="6A6F5C"/>
                </a:solidFill>
                <a:latin typeface="Calibri" panose="020F0502020204030204" pitchFamily="34" charset="0"/>
              </a:rPr>
              <a:t>Efforts should be made to expand the eligibility of programs (group counseling, additional tutoring services, career counseling, and mentorship for example) to include alumni of foster care, or to connect Ohio Reach students with these resources.</a:t>
            </a:r>
          </a:p>
          <a:p>
            <a:r>
              <a:rPr lang="en-US" sz="1800" b="1" i="0" u="none" strike="noStrike" baseline="0" dirty="0">
                <a:solidFill>
                  <a:srgbClr val="005D9D"/>
                </a:solidFill>
                <a:latin typeface="Alice"/>
              </a:rPr>
              <a:t>Staff Training</a:t>
            </a:r>
          </a:p>
          <a:p>
            <a:r>
              <a:rPr lang="en-US" sz="1800" b="0" i="0" u="none" strike="noStrike" baseline="0" dirty="0">
                <a:solidFill>
                  <a:srgbClr val="6A6F5C"/>
                </a:solidFill>
                <a:latin typeface="Calibri" panose="020F0502020204030204" pitchFamily="34" charset="0"/>
              </a:rPr>
              <a:t>Ohio Reach offers free, online training and resources to Campus Liaisons and Champions. These trainings will cover topics from working with alumni of foster care to best practices for on-campus resources.</a:t>
            </a:r>
          </a:p>
          <a:p>
            <a:r>
              <a:rPr lang="en-US" sz="1800" b="1" i="0" u="none" strike="noStrike" baseline="0" dirty="0">
                <a:solidFill>
                  <a:srgbClr val="6A6F5C"/>
                </a:solidFill>
                <a:latin typeface="Calibri" panose="020F0502020204030204" pitchFamily="34" charset="0"/>
              </a:rPr>
              <a:t>Succession planning</a:t>
            </a:r>
          </a:p>
          <a:p>
            <a:r>
              <a:rPr lang="en-US" sz="1800" b="0" i="0" u="none" strike="noStrike" baseline="0" dirty="0">
                <a:solidFill>
                  <a:srgbClr val="6A6F5C"/>
                </a:solidFill>
                <a:latin typeface="Calibri" panose="020F0502020204030204" pitchFamily="34" charset="0"/>
              </a:rPr>
              <a:t>They must have a plan in place if one liaison leaves the position on who might take over the program. </a:t>
            </a:r>
          </a:p>
          <a:p>
            <a:r>
              <a:rPr lang="en-US" sz="1800" b="1" i="0" u="none" strike="noStrike" baseline="0" dirty="0">
                <a:solidFill>
                  <a:srgbClr val="6A6F5C"/>
                </a:solidFill>
                <a:latin typeface="Calibri" panose="020F0502020204030204" pitchFamily="34" charset="0"/>
              </a:rPr>
              <a:t>Data Collection and Mentorship</a:t>
            </a:r>
            <a:endParaRPr lang="en-US" sz="1800" b="1" i="0" u="none" strike="noStrike" baseline="0" dirty="0">
              <a:solidFill>
                <a:srgbClr val="125E9E"/>
              </a:solidFill>
              <a:latin typeface="Alice"/>
            </a:endParaRPr>
          </a:p>
          <a:p>
            <a:r>
              <a:rPr lang="en-US" sz="1800" b="0" i="0" u="none" strike="noStrike" baseline="0" dirty="0">
                <a:solidFill>
                  <a:srgbClr val="6A6F5C"/>
                </a:solidFill>
                <a:latin typeface="Calibri" panose="020F0502020204030204" pitchFamily="34" charset="0"/>
              </a:rPr>
              <a:t>Campus Liaisons must collect/report non-identifying student data, and then each university program must offer a Mentorship program to Ohio Reach students. Like Community Building Opportunities, Ohio Reach students report that Mentorship is one of the most important resources, giving them the support and feeling of security that they need.</a:t>
            </a:r>
            <a:endParaRPr lang="en-US" dirty="0"/>
          </a:p>
        </p:txBody>
      </p:sp>
      <p:sp>
        <p:nvSpPr>
          <p:cNvPr id="4" name="Slide Number Placeholder 3"/>
          <p:cNvSpPr>
            <a:spLocks noGrp="1"/>
          </p:cNvSpPr>
          <p:nvPr>
            <p:ph type="sldNum" sz="quarter" idx="5"/>
          </p:nvPr>
        </p:nvSpPr>
        <p:spPr/>
        <p:txBody>
          <a:bodyPr/>
          <a:lstStyle/>
          <a:p>
            <a:fld id="{492FB70D-3598-4373-ABF9-7A729DD4FDFF}" type="slidenum">
              <a:rPr lang="en-US" smtClean="0"/>
              <a:t>6</a:t>
            </a:fld>
            <a:endParaRPr lang="en-US" dirty="0"/>
          </a:p>
        </p:txBody>
      </p:sp>
    </p:spTree>
    <p:extLst>
      <p:ext uri="{BB962C8B-B14F-4D97-AF65-F5344CB8AC3E}">
        <p14:creationId xmlns:p14="http://schemas.microsoft.com/office/powerpoint/2010/main" val="2762529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then these elements such as year-round housing, cohort structures for FFY, tutoring, leadership opportunities, life skills learning, and transition services are not required but are highly encouraged. Some or many may offer these resources. </a:t>
            </a:r>
          </a:p>
        </p:txBody>
      </p:sp>
      <p:sp>
        <p:nvSpPr>
          <p:cNvPr id="4" name="Slide Number Placeholder 3"/>
          <p:cNvSpPr>
            <a:spLocks noGrp="1"/>
          </p:cNvSpPr>
          <p:nvPr>
            <p:ph type="sldNum" sz="quarter" idx="5"/>
          </p:nvPr>
        </p:nvSpPr>
        <p:spPr/>
        <p:txBody>
          <a:bodyPr/>
          <a:lstStyle/>
          <a:p>
            <a:fld id="{492FB70D-3598-4373-ABF9-7A729DD4FDFF}" type="slidenum">
              <a:rPr lang="en-US" smtClean="0"/>
              <a:t>7</a:t>
            </a:fld>
            <a:endParaRPr lang="en-US" dirty="0"/>
          </a:p>
        </p:txBody>
      </p:sp>
    </p:spTree>
    <p:extLst>
      <p:ext uri="{BB962C8B-B14F-4D97-AF65-F5344CB8AC3E}">
        <p14:creationId xmlns:p14="http://schemas.microsoft.com/office/powerpoint/2010/main" val="3679571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2FB70D-3598-4373-ABF9-7A729DD4FDFF}" type="slidenum">
              <a:rPr lang="en-US" smtClean="0"/>
              <a:t>8</a:t>
            </a:fld>
            <a:endParaRPr lang="en-US" dirty="0"/>
          </a:p>
        </p:txBody>
      </p:sp>
    </p:spTree>
    <p:extLst>
      <p:ext uri="{BB962C8B-B14F-4D97-AF65-F5344CB8AC3E}">
        <p14:creationId xmlns:p14="http://schemas.microsoft.com/office/powerpoint/2010/main" val="1645896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of these colleges, universities, or OTCs has earned the postsecondary designation and offer the required elements of the program. Each college may call their program something different, like Kent state has a “Purple Umbrella Network” and Columbus State is “The Scholar Network”, but each school has a designated liaison and champions. If one of your students attends these schools, they should reach out to the campus liaison. The first round of postsecondary designations was just earned in 2023 (good for 3 years) and a list of contacts will be coming soon on our website. If you know of a school not on the list, let us know and maybe I can reach out to see if they are interested in applying for the designation this spring, as the RFA should come out in late Jan early Feb of 2024. </a:t>
            </a:r>
          </a:p>
        </p:txBody>
      </p:sp>
      <p:sp>
        <p:nvSpPr>
          <p:cNvPr id="4" name="Slide Number Placeholder 3"/>
          <p:cNvSpPr>
            <a:spLocks noGrp="1"/>
          </p:cNvSpPr>
          <p:nvPr>
            <p:ph type="sldNum" sz="quarter" idx="5"/>
          </p:nvPr>
        </p:nvSpPr>
        <p:spPr/>
        <p:txBody>
          <a:bodyPr/>
          <a:lstStyle/>
          <a:p>
            <a:fld id="{492FB70D-3598-4373-ABF9-7A729DD4FDFF}" type="slidenum">
              <a:rPr lang="en-US" smtClean="0"/>
              <a:t>9</a:t>
            </a:fld>
            <a:endParaRPr lang="en-US" dirty="0"/>
          </a:p>
        </p:txBody>
      </p:sp>
    </p:spTree>
    <p:extLst>
      <p:ext uri="{BB962C8B-B14F-4D97-AF65-F5344CB8AC3E}">
        <p14:creationId xmlns:p14="http://schemas.microsoft.com/office/powerpoint/2010/main" val="435712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99CED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rgbClr val="FCCC6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8BB9C851-2A65-40F6-B743-918FA00E925A}" type="datetime1">
              <a:rPr lang="en-US" smtClean="0"/>
              <a:t>12/12/2023</a:t>
            </a:fld>
            <a:endParaRPr lang="en-US" dirty="0"/>
          </a:p>
        </p:txBody>
      </p:sp>
      <p:sp>
        <p:nvSpPr>
          <p:cNvPr id="5" name="Footer Placeholder 4"/>
          <p:cNvSpPr>
            <a:spLocks noGrp="1"/>
          </p:cNvSpPr>
          <p:nvPr>
            <p:ph type="ftr" sz="quarter" idx="11"/>
          </p:nvPr>
        </p:nvSpPr>
        <p:spPr/>
        <p:txBody>
          <a:bodyPr/>
          <a:lstStyle/>
          <a:p>
            <a:r>
              <a:rPr lang="en-US" dirty="0"/>
              <a:t>Confidential - Do Not Distribute</a:t>
            </a:r>
          </a:p>
        </p:txBody>
      </p:sp>
      <p:sp>
        <p:nvSpPr>
          <p:cNvPr id="6" name="Slide Number Placeholder 5"/>
          <p:cNvSpPr>
            <a:spLocks noGrp="1"/>
          </p:cNvSpPr>
          <p:nvPr>
            <p:ph type="sldNum" sz="quarter" idx="12"/>
          </p:nvPr>
        </p:nvSpPr>
        <p:spPr/>
        <p:txBody>
          <a:bodyPr/>
          <a:lstStyle/>
          <a:p>
            <a:fld id="{D2691979-92FA-40D8-B83B-5295994FC225}"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7347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19847A-75BA-41F5-8713-4B1DEACAD8E5}" type="datetime1">
              <a:rPr lang="en-US" smtClean="0"/>
              <a:t>12/12/2023</a:t>
            </a:fld>
            <a:endParaRPr lang="en-US" dirty="0"/>
          </a:p>
        </p:txBody>
      </p:sp>
      <p:sp>
        <p:nvSpPr>
          <p:cNvPr id="5" name="Footer Placeholder 4"/>
          <p:cNvSpPr>
            <a:spLocks noGrp="1"/>
          </p:cNvSpPr>
          <p:nvPr>
            <p:ph type="ftr" sz="quarter" idx="11"/>
          </p:nvPr>
        </p:nvSpPr>
        <p:spPr/>
        <p:txBody>
          <a:bodyPr/>
          <a:lstStyle/>
          <a:p>
            <a:r>
              <a:rPr lang="en-US" dirty="0"/>
              <a:t>Confidential - Do Not Distribute</a:t>
            </a:r>
          </a:p>
        </p:txBody>
      </p:sp>
      <p:sp>
        <p:nvSpPr>
          <p:cNvPr id="6" name="Slide Number Placeholder 5"/>
          <p:cNvSpPr>
            <a:spLocks noGrp="1"/>
          </p:cNvSpPr>
          <p:nvPr>
            <p:ph type="sldNum" sz="quarter" idx="12"/>
          </p:nvPr>
        </p:nvSpPr>
        <p:spPr/>
        <p:txBody>
          <a:bodyPr/>
          <a:lstStyle/>
          <a:p>
            <a:fld id="{D2691979-92FA-40D8-B83B-5295994FC225}" type="slidenum">
              <a:rPr lang="en-US" smtClean="0"/>
              <a:t>‹#›</a:t>
            </a:fld>
            <a:endParaRPr lang="en-US" dirty="0"/>
          </a:p>
        </p:txBody>
      </p:sp>
    </p:spTree>
    <p:extLst>
      <p:ext uri="{BB962C8B-B14F-4D97-AF65-F5344CB8AC3E}">
        <p14:creationId xmlns:p14="http://schemas.microsoft.com/office/powerpoint/2010/main" val="98743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C62198-7017-427C-BB43-FB58FB48148B}" type="datetime1">
              <a:rPr lang="en-US" smtClean="0"/>
              <a:t>12/12/2023</a:t>
            </a:fld>
            <a:endParaRPr lang="en-US" dirty="0"/>
          </a:p>
        </p:txBody>
      </p:sp>
      <p:sp>
        <p:nvSpPr>
          <p:cNvPr id="5" name="Footer Placeholder 4"/>
          <p:cNvSpPr>
            <a:spLocks noGrp="1"/>
          </p:cNvSpPr>
          <p:nvPr>
            <p:ph type="ftr" sz="quarter" idx="11"/>
          </p:nvPr>
        </p:nvSpPr>
        <p:spPr/>
        <p:txBody>
          <a:bodyPr/>
          <a:lstStyle/>
          <a:p>
            <a:r>
              <a:rPr lang="en-US" dirty="0"/>
              <a:t>Confidential - Do Not Distribute</a:t>
            </a:r>
          </a:p>
        </p:txBody>
      </p:sp>
      <p:sp>
        <p:nvSpPr>
          <p:cNvPr id="6" name="Slide Number Placeholder 5"/>
          <p:cNvSpPr>
            <a:spLocks noGrp="1"/>
          </p:cNvSpPr>
          <p:nvPr>
            <p:ph type="sldNum" sz="quarter" idx="12"/>
          </p:nvPr>
        </p:nvSpPr>
        <p:spPr/>
        <p:txBody>
          <a:bodyPr/>
          <a:lstStyle/>
          <a:p>
            <a:fld id="{D2691979-92FA-40D8-B83B-5295994FC225}" type="slidenum">
              <a:rPr lang="en-US" smtClean="0"/>
              <a:t>‹#›</a:t>
            </a:fld>
            <a:endParaRPr lang="en-US" dirty="0"/>
          </a:p>
        </p:txBody>
      </p:sp>
    </p:spTree>
    <p:extLst>
      <p:ext uri="{BB962C8B-B14F-4D97-AF65-F5344CB8AC3E}">
        <p14:creationId xmlns:p14="http://schemas.microsoft.com/office/powerpoint/2010/main" val="1100882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5200" b="1"/>
            </a:lvl1pPr>
          </a:lstStyle>
          <a:p>
            <a:r>
              <a:rPr lang="en-US"/>
              <a:t>Click to edit Master title</a:t>
            </a:r>
          </a:p>
        </p:txBody>
      </p:sp>
      <p:sp>
        <p:nvSpPr>
          <p:cNvPr id="3" name="Content Placeholder 2"/>
          <p:cNvSpPr>
            <a:spLocks noGrp="1"/>
          </p:cNvSpPr>
          <p:nvPr>
            <p:ph idx="1" hasCustomPrompt="1"/>
          </p:nvPr>
        </p:nvSpPr>
        <p:spPr>
          <a:xfrm>
            <a:off x="822959" y="1845734"/>
            <a:ext cx="7543801" cy="4023360"/>
          </a:xfrm>
        </p:spPr>
        <p:txBody>
          <a:bodyPr>
            <a:normAutofit/>
          </a:bodyPr>
          <a:lstStyle>
            <a:lvl1pPr marL="91440" indent="-91440">
              <a:buFont typeface="Arial" panose="020B0604020202020204" pitchFamily="34" charset="0"/>
              <a:buChar char="•"/>
              <a:defRPr sz="4400"/>
            </a:lvl1pPr>
            <a:lvl2pPr marL="384048" indent="-182880">
              <a:buFont typeface="Arial" panose="020B0604020202020204" pitchFamily="34" charset="0"/>
              <a:buChar char="•"/>
              <a:defRPr sz="4000"/>
            </a:lvl2pPr>
            <a:lvl3pPr>
              <a:defRPr sz="3200"/>
            </a:lvl3pPr>
            <a:lvl4pPr>
              <a:defRPr sz="3200"/>
            </a:lvl4pPr>
            <a:lvl5pPr>
              <a:defRPr sz="3200"/>
            </a:lvl5pPr>
          </a:lstStyle>
          <a:p>
            <a:pPr lvl="0"/>
            <a:r>
              <a:rPr lang="en-US"/>
              <a:t> Edit Master text styles</a:t>
            </a:r>
          </a:p>
          <a:p>
            <a:pPr lvl="1"/>
            <a:r>
              <a:rPr lang="en-US"/>
              <a:t> Second level</a:t>
            </a:r>
          </a:p>
          <a:p>
            <a:pPr lvl="2"/>
            <a:r>
              <a:rPr lang="en-US"/>
              <a:t> Third level</a:t>
            </a:r>
          </a:p>
          <a:p>
            <a:pPr lvl="3"/>
            <a:r>
              <a:rPr lang="en-US"/>
              <a:t> Fourth level</a:t>
            </a:r>
          </a:p>
          <a:p>
            <a:pPr lvl="4"/>
            <a:r>
              <a:rPr lang="en-US"/>
              <a:t> Fifth level</a:t>
            </a:r>
          </a:p>
        </p:txBody>
      </p:sp>
      <p:sp>
        <p:nvSpPr>
          <p:cNvPr id="4" name="Date Placeholder 3"/>
          <p:cNvSpPr>
            <a:spLocks noGrp="1"/>
          </p:cNvSpPr>
          <p:nvPr>
            <p:ph type="dt" sz="half" idx="10"/>
          </p:nvPr>
        </p:nvSpPr>
        <p:spPr/>
        <p:txBody>
          <a:bodyPr/>
          <a:lstStyle/>
          <a:p>
            <a:fld id="{2D7B4177-D35B-46A9-ACBA-8302816D5E50}" type="datetime1">
              <a:rPr lang="en-US" smtClean="0"/>
              <a:t>12/12/2023</a:t>
            </a:fld>
            <a:endParaRPr lang="en-US" dirty="0"/>
          </a:p>
        </p:txBody>
      </p:sp>
      <p:sp>
        <p:nvSpPr>
          <p:cNvPr id="5" name="Footer Placeholder 4"/>
          <p:cNvSpPr>
            <a:spLocks noGrp="1"/>
          </p:cNvSpPr>
          <p:nvPr>
            <p:ph type="ftr" sz="quarter" idx="11"/>
          </p:nvPr>
        </p:nvSpPr>
        <p:spPr/>
        <p:txBody>
          <a:bodyPr/>
          <a:lstStyle/>
          <a:p>
            <a:r>
              <a:rPr lang="en-US" dirty="0"/>
              <a:t>Confidential - Do Not Distribute</a:t>
            </a:r>
          </a:p>
        </p:txBody>
      </p:sp>
      <p:sp>
        <p:nvSpPr>
          <p:cNvPr id="6" name="Slide Number Placeholder 5"/>
          <p:cNvSpPr>
            <a:spLocks noGrp="1"/>
          </p:cNvSpPr>
          <p:nvPr>
            <p:ph type="sldNum" sz="quarter" idx="12"/>
          </p:nvPr>
        </p:nvSpPr>
        <p:spPr/>
        <p:txBody>
          <a:bodyPr/>
          <a:lstStyle/>
          <a:p>
            <a:fld id="{D2691979-92FA-40D8-B83B-5295994FC225}" type="slidenum">
              <a:rPr lang="en-US" smtClean="0"/>
              <a:t>‹#›</a:t>
            </a:fld>
            <a:endParaRPr lang="en-US" dirty="0"/>
          </a:p>
        </p:txBody>
      </p:sp>
    </p:spTree>
    <p:extLst>
      <p:ext uri="{BB962C8B-B14F-4D97-AF65-F5344CB8AC3E}">
        <p14:creationId xmlns:p14="http://schemas.microsoft.com/office/powerpoint/2010/main" val="4015736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90652F1-A61F-452C-85AC-4BFD2C92887D}" type="datetime1">
              <a:rPr lang="en-US" smtClean="0"/>
              <a:t>12/12/2023</a:t>
            </a:fld>
            <a:endParaRPr lang="en-US" dirty="0"/>
          </a:p>
        </p:txBody>
      </p:sp>
      <p:sp>
        <p:nvSpPr>
          <p:cNvPr id="5" name="Footer Placeholder 4"/>
          <p:cNvSpPr>
            <a:spLocks noGrp="1"/>
          </p:cNvSpPr>
          <p:nvPr>
            <p:ph type="ftr" sz="quarter" idx="11"/>
          </p:nvPr>
        </p:nvSpPr>
        <p:spPr/>
        <p:txBody>
          <a:bodyPr/>
          <a:lstStyle/>
          <a:p>
            <a:r>
              <a:rPr lang="en-US" dirty="0"/>
              <a:t>Confidential - Do Not Distribute</a:t>
            </a:r>
          </a:p>
        </p:txBody>
      </p:sp>
      <p:sp>
        <p:nvSpPr>
          <p:cNvPr id="6" name="Slide Number Placeholder 5"/>
          <p:cNvSpPr>
            <a:spLocks noGrp="1"/>
          </p:cNvSpPr>
          <p:nvPr>
            <p:ph type="sldNum" sz="quarter" idx="12"/>
          </p:nvPr>
        </p:nvSpPr>
        <p:spPr/>
        <p:txBody>
          <a:bodyPr/>
          <a:lstStyle/>
          <a:p>
            <a:fld id="{D2691979-92FA-40D8-B83B-5295994FC225}"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9684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3440" y="1845735"/>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91DF8DB-B92D-46B7-8E50-7E1F0D6E48B5}" type="datetime1">
              <a:rPr lang="en-US" smtClean="0"/>
              <a:t>12/12/2023</a:t>
            </a:fld>
            <a:endParaRPr lang="en-US" dirty="0"/>
          </a:p>
        </p:txBody>
      </p:sp>
      <p:sp>
        <p:nvSpPr>
          <p:cNvPr id="6" name="Footer Placeholder 5"/>
          <p:cNvSpPr>
            <a:spLocks noGrp="1"/>
          </p:cNvSpPr>
          <p:nvPr>
            <p:ph type="ftr" sz="quarter" idx="11"/>
          </p:nvPr>
        </p:nvSpPr>
        <p:spPr/>
        <p:txBody>
          <a:bodyPr/>
          <a:lstStyle/>
          <a:p>
            <a:r>
              <a:rPr lang="en-US" dirty="0"/>
              <a:t>Confidential - Do Not Distribute</a:t>
            </a:r>
          </a:p>
        </p:txBody>
      </p:sp>
      <p:sp>
        <p:nvSpPr>
          <p:cNvPr id="7" name="Slide Number Placeholder 6"/>
          <p:cNvSpPr>
            <a:spLocks noGrp="1"/>
          </p:cNvSpPr>
          <p:nvPr>
            <p:ph type="sldNum" sz="quarter" idx="12"/>
          </p:nvPr>
        </p:nvSpPr>
        <p:spPr/>
        <p:txBody>
          <a:bodyPr/>
          <a:lstStyle/>
          <a:p>
            <a:fld id="{D2691979-92FA-40D8-B83B-5295994FC225}" type="slidenum">
              <a:rPr lang="en-US" smtClean="0"/>
              <a:t>‹#›</a:t>
            </a:fld>
            <a:endParaRPr lang="en-US" dirty="0"/>
          </a:p>
        </p:txBody>
      </p:sp>
    </p:spTree>
    <p:extLst>
      <p:ext uri="{BB962C8B-B14F-4D97-AF65-F5344CB8AC3E}">
        <p14:creationId xmlns:p14="http://schemas.microsoft.com/office/powerpoint/2010/main" val="1446415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80C87C1-34F3-4E05-88CA-8A9D69F84FF8}" type="datetime1">
              <a:rPr lang="en-US" smtClean="0"/>
              <a:t>12/12/2023</a:t>
            </a:fld>
            <a:endParaRPr lang="en-US" dirty="0"/>
          </a:p>
        </p:txBody>
      </p:sp>
      <p:sp>
        <p:nvSpPr>
          <p:cNvPr id="8" name="Footer Placeholder 7"/>
          <p:cNvSpPr>
            <a:spLocks noGrp="1"/>
          </p:cNvSpPr>
          <p:nvPr>
            <p:ph type="ftr" sz="quarter" idx="11"/>
          </p:nvPr>
        </p:nvSpPr>
        <p:spPr/>
        <p:txBody>
          <a:bodyPr/>
          <a:lstStyle/>
          <a:p>
            <a:r>
              <a:rPr lang="en-US" dirty="0"/>
              <a:t>Confidential - Do Not Distribute</a:t>
            </a:r>
          </a:p>
        </p:txBody>
      </p:sp>
      <p:sp>
        <p:nvSpPr>
          <p:cNvPr id="9" name="Slide Number Placeholder 8"/>
          <p:cNvSpPr>
            <a:spLocks noGrp="1"/>
          </p:cNvSpPr>
          <p:nvPr>
            <p:ph type="sldNum" sz="quarter" idx="12"/>
          </p:nvPr>
        </p:nvSpPr>
        <p:spPr/>
        <p:txBody>
          <a:bodyPr/>
          <a:lstStyle/>
          <a:p>
            <a:fld id="{D2691979-92FA-40D8-B83B-5295994FC225}" type="slidenum">
              <a:rPr lang="en-US" smtClean="0"/>
              <a:t>‹#›</a:t>
            </a:fld>
            <a:endParaRPr lang="en-US" dirty="0"/>
          </a:p>
        </p:txBody>
      </p:sp>
    </p:spTree>
    <p:extLst>
      <p:ext uri="{BB962C8B-B14F-4D97-AF65-F5344CB8AC3E}">
        <p14:creationId xmlns:p14="http://schemas.microsoft.com/office/powerpoint/2010/main" val="1936004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23BB5D6-5060-4716-BD5F-E37515109580}" type="datetime1">
              <a:rPr lang="en-US" smtClean="0"/>
              <a:t>12/12/2023</a:t>
            </a:fld>
            <a:endParaRPr lang="en-US" dirty="0"/>
          </a:p>
        </p:txBody>
      </p:sp>
      <p:sp>
        <p:nvSpPr>
          <p:cNvPr id="4" name="Footer Placeholder 3"/>
          <p:cNvSpPr>
            <a:spLocks noGrp="1"/>
          </p:cNvSpPr>
          <p:nvPr>
            <p:ph type="ftr" sz="quarter" idx="11"/>
          </p:nvPr>
        </p:nvSpPr>
        <p:spPr/>
        <p:txBody>
          <a:bodyPr/>
          <a:lstStyle/>
          <a:p>
            <a:r>
              <a:rPr lang="en-US" dirty="0"/>
              <a:t>Confidential - Do Not Distribute</a:t>
            </a:r>
          </a:p>
        </p:txBody>
      </p:sp>
      <p:sp>
        <p:nvSpPr>
          <p:cNvPr id="5" name="Slide Number Placeholder 4"/>
          <p:cNvSpPr>
            <a:spLocks noGrp="1"/>
          </p:cNvSpPr>
          <p:nvPr>
            <p:ph type="sldNum" sz="quarter" idx="12"/>
          </p:nvPr>
        </p:nvSpPr>
        <p:spPr/>
        <p:txBody>
          <a:bodyPr/>
          <a:lstStyle/>
          <a:p>
            <a:fld id="{D2691979-92FA-40D8-B83B-5295994FC225}" type="slidenum">
              <a:rPr lang="en-US" smtClean="0"/>
              <a:t>‹#›</a:t>
            </a:fld>
            <a:endParaRPr lang="en-US" dirty="0"/>
          </a:p>
        </p:txBody>
      </p:sp>
    </p:spTree>
    <p:extLst>
      <p:ext uri="{BB962C8B-B14F-4D97-AF65-F5344CB8AC3E}">
        <p14:creationId xmlns:p14="http://schemas.microsoft.com/office/powerpoint/2010/main" val="3234241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C86F961-A347-41F7-8159-2C044B97EE4A}" type="datetime1">
              <a:rPr lang="en-US" smtClean="0"/>
              <a:t>12/12/2023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dirty="0"/>
              <a:t>Confidential - Do Not Distribute</a:t>
            </a:r>
          </a:p>
        </p:txBody>
      </p:sp>
      <p:sp>
        <p:nvSpPr>
          <p:cNvPr id="9" name="Slide Number Placeholder 8"/>
          <p:cNvSpPr>
            <a:spLocks noGrp="1"/>
          </p:cNvSpPr>
          <p:nvPr>
            <p:ph type="sldNum" sz="quarter" idx="12"/>
          </p:nvPr>
        </p:nvSpPr>
        <p:spPr/>
        <p:txBody>
          <a:bodyPr/>
          <a:lstStyle/>
          <a:p>
            <a:fld id="{D2691979-92FA-40D8-B83B-5295994FC225}" type="slidenum">
              <a:rPr lang="en-US" smtClean="0"/>
              <a:t>‹#›</a:t>
            </a:fld>
            <a:endParaRPr lang="en-US" dirty="0"/>
          </a:p>
        </p:txBody>
      </p:sp>
    </p:spTree>
    <p:extLst>
      <p:ext uri="{BB962C8B-B14F-4D97-AF65-F5344CB8AC3E}">
        <p14:creationId xmlns:p14="http://schemas.microsoft.com/office/powerpoint/2010/main" val="2529833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3600450" y="731520"/>
            <a:ext cx="486918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ABF9E93A-CC5E-4A7B-8ED7-C8AD298F93C7}" type="datetime1">
              <a:rPr lang="en-US" smtClean="0"/>
              <a:t>12/12/2023</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dirty="0"/>
              <a:t>Confidential - Do Not Distribute</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2691979-92FA-40D8-B83B-5295994FC225}" type="slidenum">
              <a:rPr lang="en-US" smtClean="0"/>
              <a:t>‹#›</a:t>
            </a:fld>
            <a:endParaRPr lang="en-US" dirty="0"/>
          </a:p>
        </p:txBody>
      </p:sp>
    </p:spTree>
    <p:extLst>
      <p:ext uri="{BB962C8B-B14F-4D97-AF65-F5344CB8AC3E}">
        <p14:creationId xmlns:p14="http://schemas.microsoft.com/office/powerpoint/2010/main" val="2975817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649C06B-66FB-4919-9059-65B57300934B}" type="datetime1">
              <a:rPr lang="en-US" smtClean="0"/>
              <a:t>12/12/2023</a:t>
            </a:fld>
            <a:endParaRPr lang="en-US" dirty="0"/>
          </a:p>
        </p:txBody>
      </p:sp>
      <p:sp>
        <p:nvSpPr>
          <p:cNvPr id="6" name="Footer Placeholder 5"/>
          <p:cNvSpPr>
            <a:spLocks noGrp="1"/>
          </p:cNvSpPr>
          <p:nvPr>
            <p:ph type="ftr" sz="quarter" idx="11"/>
          </p:nvPr>
        </p:nvSpPr>
        <p:spPr/>
        <p:txBody>
          <a:bodyPr/>
          <a:lstStyle/>
          <a:p>
            <a:r>
              <a:rPr lang="en-US" dirty="0"/>
              <a:t>Confidential - Do Not Distribute</a:t>
            </a:r>
          </a:p>
        </p:txBody>
      </p:sp>
      <p:sp>
        <p:nvSpPr>
          <p:cNvPr id="7" name="Slide Number Placeholder 6"/>
          <p:cNvSpPr>
            <a:spLocks noGrp="1"/>
          </p:cNvSpPr>
          <p:nvPr>
            <p:ph type="sldNum" sz="quarter" idx="12"/>
          </p:nvPr>
        </p:nvSpPr>
        <p:spPr/>
        <p:txBody>
          <a:bodyPr/>
          <a:lstStyle/>
          <a:p>
            <a:fld id="{D2691979-92FA-40D8-B83B-5295994FC225}" type="slidenum">
              <a:rPr lang="en-US" smtClean="0"/>
              <a:t>‹#›</a:t>
            </a:fld>
            <a:endParaRPr lang="en-US" dirty="0"/>
          </a:p>
        </p:txBody>
      </p:sp>
    </p:spTree>
    <p:extLst>
      <p:ext uri="{BB962C8B-B14F-4D97-AF65-F5344CB8AC3E}">
        <p14:creationId xmlns:p14="http://schemas.microsoft.com/office/powerpoint/2010/main" val="2919755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39C47009-3FFE-418E-85DE-27856C834E7F}" type="datetime1">
              <a:rPr lang="en-US" smtClean="0"/>
              <a:t>12/12/2023</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Confidential - Do Not Distribute</a:t>
            </a: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D2691979-92FA-40D8-B83B-5295994FC225}" type="slidenum">
              <a:rPr lang="en-US" smtClean="0"/>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8505327"/>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5.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ideo" Target="https://www.youtube.com/embed/fz9rKeqzwmA?feature=oembed" TargetMode="Externa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2" name="Rectangle 1041">
            <a:extLst>
              <a:ext uri="{FF2B5EF4-FFF2-40B4-BE49-F238E27FC236}">
                <a16:creationId xmlns:a16="http://schemas.microsoft.com/office/drawing/2014/main" id="{7FBFF947-0568-41C8-9D1F-B98750138E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1044" name="Rectangle 1043">
            <a:extLst>
              <a:ext uri="{FF2B5EF4-FFF2-40B4-BE49-F238E27FC236}">
                <a16:creationId xmlns:a16="http://schemas.microsoft.com/office/drawing/2014/main" id="{3B146F29-E510-4DB4-B56B-1A8766645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56862"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46" name="Rectangle 1045">
            <a:extLst>
              <a:ext uri="{FF2B5EF4-FFF2-40B4-BE49-F238E27FC236}">
                <a16:creationId xmlns:a16="http://schemas.microsoft.com/office/drawing/2014/main" id="{43FDA1FA-3541-46E6-83FF-BDDA692BBA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004868" y="0"/>
            <a:ext cx="514379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ctrTitle"/>
          </p:nvPr>
        </p:nvSpPr>
        <p:spPr>
          <a:xfrm>
            <a:off x="4471008" y="758952"/>
            <a:ext cx="4156798" cy="3566160"/>
          </a:xfrm>
        </p:spPr>
        <p:txBody>
          <a:bodyPr>
            <a:normAutofit/>
          </a:bodyPr>
          <a:lstStyle/>
          <a:p>
            <a:r>
              <a:rPr lang="en-US" b="1" dirty="0">
                <a:solidFill>
                  <a:srgbClr val="FFFFFF"/>
                </a:solidFill>
              </a:rPr>
              <a:t>Ohio Reach</a:t>
            </a:r>
          </a:p>
        </p:txBody>
      </p:sp>
      <p:sp>
        <p:nvSpPr>
          <p:cNvPr id="3" name="Subtitle 2"/>
          <p:cNvSpPr>
            <a:spLocks noGrp="1"/>
          </p:cNvSpPr>
          <p:nvPr>
            <p:ph type="subTitle" idx="1"/>
          </p:nvPr>
        </p:nvSpPr>
        <p:spPr>
          <a:xfrm>
            <a:off x="4471007" y="4455620"/>
            <a:ext cx="4156799" cy="1143000"/>
          </a:xfrm>
        </p:spPr>
        <p:txBody>
          <a:bodyPr>
            <a:normAutofit/>
          </a:bodyPr>
          <a:lstStyle/>
          <a:p>
            <a:r>
              <a:rPr lang="en-US" dirty="0">
                <a:solidFill>
                  <a:schemeClr val="bg2"/>
                </a:solidFill>
              </a:rPr>
              <a:t>December 12, 2023</a:t>
            </a:r>
          </a:p>
        </p:txBody>
      </p:sp>
      <p:pic>
        <p:nvPicPr>
          <p:cNvPr id="1026" name="Picture 2">
            <a:extLst>
              <a:ext uri="{FF2B5EF4-FFF2-40B4-BE49-F238E27FC236}">
                <a16:creationId xmlns:a16="http://schemas.microsoft.com/office/drawing/2014/main" id="{64B199B5-73B0-AA0A-065A-CA67622CA5EE}"/>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06838" y="3429000"/>
            <a:ext cx="2721169" cy="153805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DA4D59A4-92CA-F6C0-815D-9778B7571A3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324472" y="2450608"/>
            <a:ext cx="3488912" cy="793726"/>
          </a:xfrm>
          <a:prstGeom prst="rect">
            <a:avLst/>
          </a:prstGeom>
          <a:noFill/>
        </p:spPr>
      </p:pic>
      <p:cxnSp>
        <p:nvCxnSpPr>
          <p:cNvPr id="1048" name="Straight Connector 1047">
            <a:extLst>
              <a:ext uri="{FF2B5EF4-FFF2-40B4-BE49-F238E27FC236}">
                <a16:creationId xmlns:a16="http://schemas.microsoft.com/office/drawing/2014/main" id="{1E6A7830-4B1A-416E-8782-4D0DC1F292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71007" y="4343400"/>
            <a:ext cx="3901962" cy="0"/>
          </a:xfrm>
          <a:prstGeom prst="line">
            <a:avLst/>
          </a:prstGeom>
          <a:ln w="6350">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52D67A46-710F-CAE8-F008-2213D5DC5EED}"/>
              </a:ext>
            </a:extLst>
          </p:cNvPr>
          <p:cNvSpPr txBox="1"/>
          <p:nvPr/>
        </p:nvSpPr>
        <p:spPr>
          <a:xfrm>
            <a:off x="2286000" y="3244334"/>
            <a:ext cx="4572000" cy="369332"/>
          </a:xfrm>
          <a:prstGeom prst="rect">
            <a:avLst/>
          </a:prstGeom>
          <a:noFill/>
        </p:spPr>
        <p:txBody>
          <a:bodyPr wrap="square">
            <a:spAutoFit/>
          </a:bodyPr>
          <a:lstStyle/>
          <a:p>
            <a:endParaRPr lang="en-US" dirty="0"/>
          </a:p>
        </p:txBody>
      </p:sp>
      <p:sp>
        <p:nvSpPr>
          <p:cNvPr id="14" name="TextBox 13">
            <a:extLst>
              <a:ext uri="{FF2B5EF4-FFF2-40B4-BE49-F238E27FC236}">
                <a16:creationId xmlns:a16="http://schemas.microsoft.com/office/drawing/2014/main" id="{9A9C00C4-6699-075E-EBC9-AC2F465DE090}"/>
              </a:ext>
            </a:extLst>
          </p:cNvPr>
          <p:cNvSpPr txBox="1"/>
          <p:nvPr/>
        </p:nvSpPr>
        <p:spPr>
          <a:xfrm>
            <a:off x="89434" y="1215929"/>
            <a:ext cx="4572000" cy="369332"/>
          </a:xfrm>
          <a:prstGeom prst="rect">
            <a:avLst/>
          </a:prstGeom>
          <a:noFill/>
        </p:spPr>
        <p:txBody>
          <a:bodyPr wrap="square">
            <a:spAutoFit/>
          </a:bodyPr>
          <a:lstStyle/>
          <a:p>
            <a:endParaRPr lang="en-US" dirty="0"/>
          </a:p>
        </p:txBody>
      </p:sp>
    </p:spTree>
    <p:extLst>
      <p:ext uri="{BB962C8B-B14F-4D97-AF65-F5344CB8AC3E}">
        <p14:creationId xmlns:p14="http://schemas.microsoft.com/office/powerpoint/2010/main" val="837099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C824E-6633-453F-4B25-6D376603B2C4}"/>
              </a:ext>
            </a:extLst>
          </p:cNvPr>
          <p:cNvSpPr>
            <a:spLocks noGrp="1"/>
          </p:cNvSpPr>
          <p:nvPr>
            <p:ph type="title"/>
          </p:nvPr>
        </p:nvSpPr>
        <p:spPr/>
        <p:txBody>
          <a:bodyPr/>
          <a:lstStyle/>
          <a:p>
            <a:r>
              <a:rPr lang="en-US" dirty="0"/>
              <a:t>Emergency Fund</a:t>
            </a:r>
          </a:p>
        </p:txBody>
      </p:sp>
      <p:sp>
        <p:nvSpPr>
          <p:cNvPr id="3" name="Content Placeholder 2">
            <a:extLst>
              <a:ext uri="{FF2B5EF4-FFF2-40B4-BE49-F238E27FC236}">
                <a16:creationId xmlns:a16="http://schemas.microsoft.com/office/drawing/2014/main" id="{5B4C13A8-F363-9FB5-1124-1414D4995AA7}"/>
              </a:ext>
            </a:extLst>
          </p:cNvPr>
          <p:cNvSpPr>
            <a:spLocks noGrp="1"/>
          </p:cNvSpPr>
          <p:nvPr>
            <p:ph sz="half" idx="1"/>
          </p:nvPr>
        </p:nvSpPr>
        <p:spPr>
          <a:xfrm>
            <a:off x="822960" y="1845734"/>
            <a:ext cx="2798064" cy="4023360"/>
          </a:xfrm>
        </p:spPr>
        <p:txBody>
          <a:bodyPr/>
          <a:lstStyle/>
          <a:p>
            <a:r>
              <a:rPr lang="en-US" dirty="0"/>
              <a:t>The Ohio Reach Emergency Fund is available to Ohio Postsecondary students with a history in foster care who are facing an Emergency or unexpected situation. Students are eligible once per year to apply.</a:t>
            </a:r>
          </a:p>
        </p:txBody>
      </p:sp>
      <p:sp>
        <p:nvSpPr>
          <p:cNvPr id="4" name="Content Placeholder 3">
            <a:extLst>
              <a:ext uri="{FF2B5EF4-FFF2-40B4-BE49-F238E27FC236}">
                <a16:creationId xmlns:a16="http://schemas.microsoft.com/office/drawing/2014/main" id="{40524932-D290-8D24-A60B-92BB96179599}"/>
              </a:ext>
            </a:extLst>
          </p:cNvPr>
          <p:cNvSpPr>
            <a:spLocks noGrp="1"/>
          </p:cNvSpPr>
          <p:nvPr>
            <p:ph sz="half" idx="2"/>
          </p:nvPr>
        </p:nvSpPr>
        <p:spPr/>
        <p:txBody>
          <a:bodyPr/>
          <a:lstStyle/>
          <a:p>
            <a:endParaRPr lang="en-US" dirty="0"/>
          </a:p>
        </p:txBody>
      </p:sp>
      <p:sp>
        <p:nvSpPr>
          <p:cNvPr id="5" name="Footer Placeholder 4">
            <a:extLst>
              <a:ext uri="{FF2B5EF4-FFF2-40B4-BE49-F238E27FC236}">
                <a16:creationId xmlns:a16="http://schemas.microsoft.com/office/drawing/2014/main" id="{8CB10653-AFF1-8F27-1D50-A2BA72091D60}"/>
              </a:ext>
            </a:extLst>
          </p:cNvPr>
          <p:cNvSpPr>
            <a:spLocks noGrp="1"/>
          </p:cNvSpPr>
          <p:nvPr>
            <p:ph type="ftr" sz="quarter" idx="11"/>
          </p:nvPr>
        </p:nvSpPr>
        <p:spPr/>
        <p:txBody>
          <a:bodyPr/>
          <a:lstStyle/>
          <a:p>
            <a:r>
              <a:rPr lang="en-US"/>
              <a:t>Confidential - Do Not Distribute</a:t>
            </a:r>
            <a:endParaRPr lang="en-US" dirty="0"/>
          </a:p>
        </p:txBody>
      </p:sp>
      <p:sp>
        <p:nvSpPr>
          <p:cNvPr id="6" name="Slide Number Placeholder 5">
            <a:extLst>
              <a:ext uri="{FF2B5EF4-FFF2-40B4-BE49-F238E27FC236}">
                <a16:creationId xmlns:a16="http://schemas.microsoft.com/office/drawing/2014/main" id="{AAF18C3E-6863-3BA6-4636-F29A351E7A29}"/>
              </a:ext>
            </a:extLst>
          </p:cNvPr>
          <p:cNvSpPr>
            <a:spLocks noGrp="1"/>
          </p:cNvSpPr>
          <p:nvPr>
            <p:ph type="sldNum" sz="quarter" idx="12"/>
          </p:nvPr>
        </p:nvSpPr>
        <p:spPr/>
        <p:txBody>
          <a:bodyPr/>
          <a:lstStyle/>
          <a:p>
            <a:fld id="{D2691979-92FA-40D8-B83B-5295994FC225}" type="slidenum">
              <a:rPr lang="en-US" smtClean="0"/>
              <a:t>10</a:t>
            </a:fld>
            <a:endParaRPr lang="en-US" dirty="0"/>
          </a:p>
        </p:txBody>
      </p:sp>
      <p:graphicFrame>
        <p:nvGraphicFramePr>
          <p:cNvPr id="7" name="Object 6">
            <a:extLst>
              <a:ext uri="{FF2B5EF4-FFF2-40B4-BE49-F238E27FC236}">
                <a16:creationId xmlns:a16="http://schemas.microsoft.com/office/drawing/2014/main" id="{22DCA682-6786-968B-F7D7-9EDD14A10846}"/>
              </a:ext>
            </a:extLst>
          </p:cNvPr>
          <p:cNvGraphicFramePr>
            <a:graphicFrameLocks noChangeAspect="1"/>
          </p:cNvGraphicFramePr>
          <p:nvPr>
            <p:extLst>
              <p:ext uri="{D42A27DB-BD31-4B8C-83A1-F6EECF244321}">
                <p14:modId xmlns:p14="http://schemas.microsoft.com/office/powerpoint/2010/main" val="1590878418"/>
              </p:ext>
            </p:extLst>
          </p:nvPr>
        </p:nvGraphicFramePr>
        <p:xfrm>
          <a:off x="4002522" y="1845734"/>
          <a:ext cx="5025155" cy="3769548"/>
        </p:xfrm>
        <a:graphic>
          <a:graphicData uri="http://schemas.openxmlformats.org/presentationml/2006/ole">
            <mc:AlternateContent xmlns:mc="http://schemas.openxmlformats.org/markup-compatibility/2006">
              <mc:Choice xmlns:v="urn:schemas-microsoft-com:vml" Requires="v">
                <p:oleObj name="Acrobat Document" r:id="rId3" imgW="5852160" imgH="4388837" progId="Acrobat.Document.2020">
                  <p:embed/>
                </p:oleObj>
              </mc:Choice>
              <mc:Fallback>
                <p:oleObj name="Acrobat Document" r:id="rId3" imgW="5852160" imgH="4388837" progId="Acrobat.Document.2020">
                  <p:embed/>
                  <p:pic>
                    <p:nvPicPr>
                      <p:cNvPr id="7" name="Object 6">
                        <a:extLst>
                          <a:ext uri="{FF2B5EF4-FFF2-40B4-BE49-F238E27FC236}">
                            <a16:creationId xmlns:a16="http://schemas.microsoft.com/office/drawing/2014/main" id="{22DCA682-6786-968B-F7D7-9EDD14A10846}"/>
                          </a:ext>
                        </a:extLst>
                      </p:cNvPr>
                      <p:cNvPicPr/>
                      <p:nvPr/>
                    </p:nvPicPr>
                    <p:blipFill>
                      <a:blip r:embed="rId4"/>
                      <a:stretch>
                        <a:fillRect/>
                      </a:stretch>
                    </p:blipFill>
                    <p:spPr>
                      <a:xfrm>
                        <a:off x="4002522" y="1845734"/>
                        <a:ext cx="5025155" cy="3769548"/>
                      </a:xfrm>
                      <a:prstGeom prst="rect">
                        <a:avLst/>
                      </a:prstGeom>
                    </p:spPr>
                  </p:pic>
                </p:oleObj>
              </mc:Fallback>
            </mc:AlternateContent>
          </a:graphicData>
        </a:graphic>
      </p:graphicFrame>
    </p:spTree>
    <p:extLst>
      <p:ext uri="{BB962C8B-B14F-4D97-AF65-F5344CB8AC3E}">
        <p14:creationId xmlns:p14="http://schemas.microsoft.com/office/powerpoint/2010/main" val="2583919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E1607-3192-F803-64A3-1F1877192B2F}"/>
              </a:ext>
            </a:extLst>
          </p:cNvPr>
          <p:cNvSpPr>
            <a:spLocks noGrp="1"/>
          </p:cNvSpPr>
          <p:nvPr>
            <p:ph type="title"/>
          </p:nvPr>
        </p:nvSpPr>
        <p:spPr/>
        <p:txBody>
          <a:bodyPr/>
          <a:lstStyle/>
          <a:p>
            <a:r>
              <a:rPr lang="en-US" dirty="0"/>
              <a:t>Scholarship	</a:t>
            </a:r>
          </a:p>
        </p:txBody>
      </p:sp>
      <p:sp>
        <p:nvSpPr>
          <p:cNvPr id="3" name="Content Placeholder 2">
            <a:extLst>
              <a:ext uri="{FF2B5EF4-FFF2-40B4-BE49-F238E27FC236}">
                <a16:creationId xmlns:a16="http://schemas.microsoft.com/office/drawing/2014/main" id="{B83309B5-95CD-BC70-A208-9C94F14FEA95}"/>
              </a:ext>
            </a:extLst>
          </p:cNvPr>
          <p:cNvSpPr>
            <a:spLocks noGrp="1"/>
          </p:cNvSpPr>
          <p:nvPr>
            <p:ph idx="1"/>
          </p:nvPr>
        </p:nvSpPr>
        <p:spPr/>
        <p:txBody>
          <a:bodyPr>
            <a:normAutofit fontScale="85000" lnSpcReduction="10000"/>
          </a:bodyPr>
          <a:lstStyle/>
          <a:p>
            <a:r>
              <a:rPr lang="en-US" dirty="0"/>
              <a:t>Opens once per year </a:t>
            </a:r>
          </a:p>
          <a:p>
            <a:r>
              <a:rPr lang="en-US" dirty="0"/>
              <a:t>Currently in school or enrolled High School Seniors may apply </a:t>
            </a:r>
          </a:p>
          <a:p>
            <a:r>
              <a:rPr lang="en-US" dirty="0"/>
              <a:t>Each year, three students are awarded the renewable scholarship (fall/spring)</a:t>
            </a:r>
          </a:p>
          <a:p>
            <a:r>
              <a:rPr lang="en-US" dirty="0"/>
              <a:t>For $1,000 per semester, renewable for up to 5 years</a:t>
            </a:r>
          </a:p>
        </p:txBody>
      </p:sp>
      <p:sp>
        <p:nvSpPr>
          <p:cNvPr id="4" name="Footer Placeholder 3">
            <a:extLst>
              <a:ext uri="{FF2B5EF4-FFF2-40B4-BE49-F238E27FC236}">
                <a16:creationId xmlns:a16="http://schemas.microsoft.com/office/drawing/2014/main" id="{F04D421B-8FFF-907C-D3D7-2C901348610B}"/>
              </a:ext>
            </a:extLst>
          </p:cNvPr>
          <p:cNvSpPr>
            <a:spLocks noGrp="1"/>
          </p:cNvSpPr>
          <p:nvPr>
            <p:ph type="ftr" sz="quarter" idx="11"/>
          </p:nvPr>
        </p:nvSpPr>
        <p:spPr/>
        <p:txBody>
          <a:bodyPr/>
          <a:lstStyle/>
          <a:p>
            <a:r>
              <a:rPr lang="en-US"/>
              <a:t>Confidential - Do Not Distribute</a:t>
            </a:r>
            <a:endParaRPr lang="en-US" dirty="0"/>
          </a:p>
        </p:txBody>
      </p:sp>
      <p:sp>
        <p:nvSpPr>
          <p:cNvPr id="5" name="Slide Number Placeholder 4">
            <a:extLst>
              <a:ext uri="{FF2B5EF4-FFF2-40B4-BE49-F238E27FC236}">
                <a16:creationId xmlns:a16="http://schemas.microsoft.com/office/drawing/2014/main" id="{58282D5D-41CD-781F-3AD2-69DCAAD2B55B}"/>
              </a:ext>
            </a:extLst>
          </p:cNvPr>
          <p:cNvSpPr>
            <a:spLocks noGrp="1"/>
          </p:cNvSpPr>
          <p:nvPr>
            <p:ph type="sldNum" sz="quarter" idx="12"/>
          </p:nvPr>
        </p:nvSpPr>
        <p:spPr/>
        <p:txBody>
          <a:bodyPr/>
          <a:lstStyle/>
          <a:p>
            <a:fld id="{D2691979-92FA-40D8-B83B-5295994FC225}" type="slidenum">
              <a:rPr lang="en-US" smtClean="0"/>
              <a:t>11</a:t>
            </a:fld>
            <a:endParaRPr lang="en-US" dirty="0"/>
          </a:p>
        </p:txBody>
      </p:sp>
    </p:spTree>
    <p:extLst>
      <p:ext uri="{BB962C8B-B14F-4D97-AF65-F5344CB8AC3E}">
        <p14:creationId xmlns:p14="http://schemas.microsoft.com/office/powerpoint/2010/main" val="2972409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B2A48-27B2-1680-F5C1-62C7E22393F7}"/>
              </a:ext>
            </a:extLst>
          </p:cNvPr>
          <p:cNvSpPr>
            <a:spLocks noGrp="1"/>
          </p:cNvSpPr>
          <p:nvPr>
            <p:ph type="title"/>
          </p:nvPr>
        </p:nvSpPr>
        <p:spPr/>
        <p:txBody>
          <a:bodyPr/>
          <a:lstStyle/>
          <a:p>
            <a:r>
              <a:rPr lang="en-US" dirty="0"/>
              <a:t>Connecting Students</a:t>
            </a:r>
          </a:p>
        </p:txBody>
      </p:sp>
      <p:sp>
        <p:nvSpPr>
          <p:cNvPr id="3" name="Content Placeholder 2">
            <a:extLst>
              <a:ext uri="{FF2B5EF4-FFF2-40B4-BE49-F238E27FC236}">
                <a16:creationId xmlns:a16="http://schemas.microsoft.com/office/drawing/2014/main" id="{9FD6A0B9-C16B-9E6A-C594-FF3097890F63}"/>
              </a:ext>
            </a:extLst>
          </p:cNvPr>
          <p:cNvSpPr>
            <a:spLocks noGrp="1"/>
          </p:cNvSpPr>
          <p:nvPr>
            <p:ph idx="1"/>
          </p:nvPr>
        </p:nvSpPr>
        <p:spPr/>
        <p:txBody>
          <a:bodyPr>
            <a:normAutofit fontScale="85000" lnSpcReduction="10000"/>
          </a:bodyPr>
          <a:lstStyle/>
          <a:p>
            <a:r>
              <a:rPr lang="en-US" dirty="0"/>
              <a:t>Students who are attending or interested in attending an Ohio Reach designated institution should directly contact the school liaison.</a:t>
            </a:r>
          </a:p>
          <a:p>
            <a:r>
              <a:rPr lang="en-US" dirty="0"/>
              <a:t>The Emergency Fund and Scholarship Application</a:t>
            </a:r>
            <a:r>
              <a:rPr lang="en-US" dirty="0">
                <a:sym typeface="Wingdings" panose="05000000000000000000" pitchFamily="2" charset="2"/>
              </a:rPr>
              <a:t></a:t>
            </a:r>
            <a:r>
              <a:rPr lang="en-US" dirty="0"/>
              <a:t>OhioReach.org</a:t>
            </a:r>
          </a:p>
          <a:p>
            <a:r>
              <a:rPr lang="en-US" dirty="0"/>
              <a:t>Resources</a:t>
            </a:r>
            <a:r>
              <a:rPr lang="en-US" dirty="0">
                <a:sym typeface="Wingdings" panose="05000000000000000000" pitchFamily="2" charset="2"/>
              </a:rPr>
              <a:t></a:t>
            </a:r>
            <a:r>
              <a:rPr lang="en-US" dirty="0"/>
              <a:t>OhioReach.org</a:t>
            </a:r>
          </a:p>
        </p:txBody>
      </p:sp>
      <p:sp>
        <p:nvSpPr>
          <p:cNvPr id="4" name="Footer Placeholder 3">
            <a:extLst>
              <a:ext uri="{FF2B5EF4-FFF2-40B4-BE49-F238E27FC236}">
                <a16:creationId xmlns:a16="http://schemas.microsoft.com/office/drawing/2014/main" id="{B62CEECC-99BD-EE31-2B31-CEE176DD6EB1}"/>
              </a:ext>
            </a:extLst>
          </p:cNvPr>
          <p:cNvSpPr>
            <a:spLocks noGrp="1"/>
          </p:cNvSpPr>
          <p:nvPr>
            <p:ph type="ftr" sz="quarter" idx="11"/>
          </p:nvPr>
        </p:nvSpPr>
        <p:spPr/>
        <p:txBody>
          <a:bodyPr/>
          <a:lstStyle/>
          <a:p>
            <a:r>
              <a:rPr lang="en-US"/>
              <a:t>Confidential - Do Not Distribute</a:t>
            </a:r>
            <a:endParaRPr lang="en-US" dirty="0"/>
          </a:p>
        </p:txBody>
      </p:sp>
      <p:sp>
        <p:nvSpPr>
          <p:cNvPr id="5" name="Slide Number Placeholder 4">
            <a:extLst>
              <a:ext uri="{FF2B5EF4-FFF2-40B4-BE49-F238E27FC236}">
                <a16:creationId xmlns:a16="http://schemas.microsoft.com/office/drawing/2014/main" id="{8F415294-1CA1-C7A6-5B39-A13098FC5D3B}"/>
              </a:ext>
            </a:extLst>
          </p:cNvPr>
          <p:cNvSpPr>
            <a:spLocks noGrp="1"/>
          </p:cNvSpPr>
          <p:nvPr>
            <p:ph type="sldNum" sz="quarter" idx="12"/>
          </p:nvPr>
        </p:nvSpPr>
        <p:spPr/>
        <p:txBody>
          <a:bodyPr/>
          <a:lstStyle/>
          <a:p>
            <a:fld id="{D2691979-92FA-40D8-B83B-5295994FC225}" type="slidenum">
              <a:rPr lang="en-US" smtClean="0"/>
              <a:t>12</a:t>
            </a:fld>
            <a:endParaRPr lang="en-US" dirty="0"/>
          </a:p>
        </p:txBody>
      </p:sp>
    </p:spTree>
    <p:extLst>
      <p:ext uri="{BB962C8B-B14F-4D97-AF65-F5344CB8AC3E}">
        <p14:creationId xmlns:p14="http://schemas.microsoft.com/office/powerpoint/2010/main" val="2693248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148D8-A7A3-0A4C-916C-407FC64A2A02}"/>
              </a:ext>
            </a:extLst>
          </p:cNvPr>
          <p:cNvSpPr>
            <a:spLocks noGrp="1"/>
          </p:cNvSpPr>
          <p:nvPr>
            <p:ph type="ctrTitle"/>
          </p:nvPr>
        </p:nvSpPr>
        <p:spPr/>
        <p:txBody>
          <a:bodyPr/>
          <a:lstStyle/>
          <a:p>
            <a:r>
              <a:rPr lang="en-US" dirty="0"/>
              <a:t>Questions?</a:t>
            </a:r>
          </a:p>
        </p:txBody>
      </p:sp>
      <p:sp>
        <p:nvSpPr>
          <p:cNvPr id="3" name="Subtitle 2">
            <a:extLst>
              <a:ext uri="{FF2B5EF4-FFF2-40B4-BE49-F238E27FC236}">
                <a16:creationId xmlns:a16="http://schemas.microsoft.com/office/drawing/2014/main" id="{7F525966-54DC-41DA-1265-3F36AB6DED15}"/>
              </a:ext>
            </a:extLst>
          </p:cNvPr>
          <p:cNvSpPr>
            <a:spLocks noGrp="1"/>
          </p:cNvSpPr>
          <p:nvPr>
            <p:ph type="subTitle" idx="1"/>
          </p:nvPr>
        </p:nvSpPr>
        <p:spPr/>
        <p:txBody>
          <a:bodyPr/>
          <a:lstStyle/>
          <a:p>
            <a:r>
              <a:rPr lang="en-US" dirty="0"/>
              <a:t>Contact:</a:t>
            </a:r>
          </a:p>
          <a:p>
            <a:r>
              <a:rPr lang="en-US" dirty="0"/>
              <a:t>Lucy.flowers@ohiochildrensalliance.org</a:t>
            </a:r>
          </a:p>
        </p:txBody>
      </p:sp>
    </p:spTree>
    <p:extLst>
      <p:ext uri="{BB962C8B-B14F-4D97-AF65-F5344CB8AC3E}">
        <p14:creationId xmlns:p14="http://schemas.microsoft.com/office/powerpoint/2010/main" val="28210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864F7-A06D-927F-E016-394F98118393}"/>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4AC76EF-B202-7585-5925-B3B7E92B0B53}"/>
              </a:ext>
            </a:extLst>
          </p:cNvPr>
          <p:cNvSpPr>
            <a:spLocks noGrp="1"/>
          </p:cNvSpPr>
          <p:nvPr>
            <p:ph idx="1"/>
          </p:nvPr>
        </p:nvSpPr>
        <p:spPr>
          <a:xfrm>
            <a:off x="1000461" y="1871651"/>
            <a:ext cx="7366299" cy="4588135"/>
          </a:xfrm>
        </p:spPr>
        <p:txBody>
          <a:bodyPr>
            <a:normAutofit fontScale="47500" lnSpcReduction="20000"/>
          </a:bodyPr>
          <a:lstStyle/>
          <a:p>
            <a:pPr marL="0" indent="0">
              <a:buNone/>
            </a:pPr>
            <a:r>
              <a:rPr lang="en-US" sz="6500" dirty="0"/>
              <a:t>Ohio Reach is: </a:t>
            </a:r>
          </a:p>
          <a:p>
            <a:r>
              <a:rPr lang="en-US" sz="5100" dirty="0"/>
              <a:t>A network of professionals, advocates, and students across the state determined to support former foster youth on their higher education journey</a:t>
            </a:r>
          </a:p>
          <a:p>
            <a:r>
              <a:rPr lang="en-US" sz="5100" dirty="0"/>
              <a:t>Provide resources to institutions of higher education, child welfare agencies, and foster care alumni enrolled in higher education to support academic success</a:t>
            </a:r>
          </a:p>
          <a:p>
            <a:r>
              <a:rPr lang="en-US" sz="5100" dirty="0"/>
              <a:t>Through programs like our Postsecondary Designation, Scholarship Fund, and Emergency Fund, we aim to improve retention and graduation outcomes for students in Ohio with a history in foster care</a:t>
            </a:r>
          </a:p>
        </p:txBody>
      </p:sp>
      <p:sp>
        <p:nvSpPr>
          <p:cNvPr id="4" name="Footer Placeholder 3">
            <a:extLst>
              <a:ext uri="{FF2B5EF4-FFF2-40B4-BE49-F238E27FC236}">
                <a16:creationId xmlns:a16="http://schemas.microsoft.com/office/drawing/2014/main" id="{43787A67-209E-20B3-06D8-36214034D647}"/>
              </a:ext>
            </a:extLst>
          </p:cNvPr>
          <p:cNvSpPr>
            <a:spLocks noGrp="1"/>
          </p:cNvSpPr>
          <p:nvPr>
            <p:ph type="ftr" sz="quarter" idx="11"/>
          </p:nvPr>
        </p:nvSpPr>
        <p:spPr/>
        <p:txBody>
          <a:bodyPr/>
          <a:lstStyle/>
          <a:p>
            <a:r>
              <a:rPr lang="en-US"/>
              <a:t>Confidential - Do Not Distribute</a:t>
            </a:r>
            <a:endParaRPr lang="en-US" dirty="0"/>
          </a:p>
        </p:txBody>
      </p:sp>
      <p:sp>
        <p:nvSpPr>
          <p:cNvPr id="5" name="Slide Number Placeholder 4">
            <a:extLst>
              <a:ext uri="{FF2B5EF4-FFF2-40B4-BE49-F238E27FC236}">
                <a16:creationId xmlns:a16="http://schemas.microsoft.com/office/drawing/2014/main" id="{3303E96D-7723-DC9E-03C8-B14BF7F4614B}"/>
              </a:ext>
            </a:extLst>
          </p:cNvPr>
          <p:cNvSpPr>
            <a:spLocks noGrp="1"/>
          </p:cNvSpPr>
          <p:nvPr>
            <p:ph type="sldNum" sz="quarter" idx="12"/>
          </p:nvPr>
        </p:nvSpPr>
        <p:spPr/>
        <p:txBody>
          <a:bodyPr/>
          <a:lstStyle/>
          <a:p>
            <a:fld id="{D2691979-92FA-40D8-B83B-5295994FC225}" type="slidenum">
              <a:rPr lang="en-US" smtClean="0"/>
              <a:t>2</a:t>
            </a:fld>
            <a:endParaRPr lang="en-US" dirty="0"/>
          </a:p>
        </p:txBody>
      </p:sp>
    </p:spTree>
    <p:extLst>
      <p:ext uri="{BB962C8B-B14F-4D97-AF65-F5344CB8AC3E}">
        <p14:creationId xmlns:p14="http://schemas.microsoft.com/office/powerpoint/2010/main" val="2736577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AFDE2-0BF5-40E0-A241-6EE298A71B2A}"/>
              </a:ext>
            </a:extLst>
          </p:cNvPr>
          <p:cNvSpPr>
            <a:spLocks noGrp="1"/>
          </p:cNvSpPr>
          <p:nvPr>
            <p:ph type="title"/>
          </p:nvPr>
        </p:nvSpPr>
        <p:spPr/>
        <p:txBody>
          <a:bodyPr/>
          <a:lstStyle/>
          <a:p>
            <a:r>
              <a:rPr lang="en-US" dirty="0"/>
              <a:t>Qualifications</a:t>
            </a:r>
          </a:p>
        </p:txBody>
      </p:sp>
      <p:sp>
        <p:nvSpPr>
          <p:cNvPr id="4" name="Footer Placeholder 3">
            <a:extLst>
              <a:ext uri="{FF2B5EF4-FFF2-40B4-BE49-F238E27FC236}">
                <a16:creationId xmlns:a16="http://schemas.microsoft.com/office/drawing/2014/main" id="{7FD451BB-F879-4D9A-A170-801FCF3FFDEE}"/>
              </a:ext>
            </a:extLst>
          </p:cNvPr>
          <p:cNvSpPr>
            <a:spLocks noGrp="1"/>
          </p:cNvSpPr>
          <p:nvPr>
            <p:ph type="ftr" sz="quarter" idx="11"/>
          </p:nvPr>
        </p:nvSpPr>
        <p:spPr/>
        <p:txBody>
          <a:bodyPr/>
          <a:lstStyle/>
          <a:p>
            <a:r>
              <a:rPr lang="en-US" dirty="0"/>
              <a:t>Confidential - Do Not Distribute</a:t>
            </a:r>
          </a:p>
        </p:txBody>
      </p:sp>
      <p:sp>
        <p:nvSpPr>
          <p:cNvPr id="5" name="Slide Number Placeholder 4">
            <a:extLst>
              <a:ext uri="{FF2B5EF4-FFF2-40B4-BE49-F238E27FC236}">
                <a16:creationId xmlns:a16="http://schemas.microsoft.com/office/drawing/2014/main" id="{FE3F7304-DA05-4901-9889-D838F3D72DB9}"/>
              </a:ext>
            </a:extLst>
          </p:cNvPr>
          <p:cNvSpPr>
            <a:spLocks noGrp="1"/>
          </p:cNvSpPr>
          <p:nvPr>
            <p:ph type="sldNum" sz="quarter" idx="12"/>
          </p:nvPr>
        </p:nvSpPr>
        <p:spPr/>
        <p:txBody>
          <a:bodyPr/>
          <a:lstStyle/>
          <a:p>
            <a:fld id="{D2691979-92FA-40D8-B83B-5295994FC225}" type="slidenum">
              <a:rPr lang="en-US" smtClean="0"/>
              <a:t>3</a:t>
            </a:fld>
            <a:endParaRPr lang="en-US" dirty="0"/>
          </a:p>
        </p:txBody>
      </p:sp>
      <p:sp>
        <p:nvSpPr>
          <p:cNvPr id="7" name="Content Placeholder 6">
            <a:extLst>
              <a:ext uri="{FF2B5EF4-FFF2-40B4-BE49-F238E27FC236}">
                <a16:creationId xmlns:a16="http://schemas.microsoft.com/office/drawing/2014/main" id="{2B2695E7-FB08-4ED5-9AD8-2812B622EE66}"/>
              </a:ext>
            </a:extLst>
          </p:cNvPr>
          <p:cNvSpPr>
            <a:spLocks noGrp="1"/>
          </p:cNvSpPr>
          <p:nvPr>
            <p:ph idx="1"/>
          </p:nvPr>
        </p:nvSpPr>
        <p:spPr/>
        <p:txBody>
          <a:bodyPr>
            <a:normAutofit fontScale="92500" lnSpcReduction="10000"/>
          </a:bodyPr>
          <a:lstStyle/>
          <a:p>
            <a:pPr marL="0" indent="0">
              <a:buNone/>
            </a:pPr>
            <a:r>
              <a:rPr lang="en-US" dirty="0"/>
              <a:t>To participate in Ohio Reach programming, students must have:</a:t>
            </a:r>
          </a:p>
          <a:p>
            <a:r>
              <a:rPr lang="en-US" dirty="0"/>
              <a:t>Been placed in foster care, kinship care, or other out-of-home placement</a:t>
            </a:r>
          </a:p>
          <a:p>
            <a:r>
              <a:rPr lang="en-US" dirty="0"/>
              <a:t>Be currently enrolled in an Ohio Institution of Higher Education</a:t>
            </a:r>
          </a:p>
        </p:txBody>
      </p:sp>
    </p:spTree>
    <p:extLst>
      <p:ext uri="{BB962C8B-B14F-4D97-AF65-F5344CB8AC3E}">
        <p14:creationId xmlns:p14="http://schemas.microsoft.com/office/powerpoint/2010/main" val="1078188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9A194-B5DE-1F78-0309-E600740730EE}"/>
              </a:ext>
            </a:extLst>
          </p:cNvPr>
          <p:cNvSpPr>
            <a:spLocks noGrp="1"/>
          </p:cNvSpPr>
          <p:nvPr>
            <p:ph type="title"/>
          </p:nvPr>
        </p:nvSpPr>
        <p:spPr/>
        <p:txBody>
          <a:bodyPr/>
          <a:lstStyle/>
          <a:p>
            <a:r>
              <a:rPr lang="en-US" dirty="0"/>
              <a:t>Ohio Reach Program Elements</a:t>
            </a:r>
          </a:p>
        </p:txBody>
      </p:sp>
      <p:sp>
        <p:nvSpPr>
          <p:cNvPr id="7" name="Content Placeholder 6">
            <a:extLst>
              <a:ext uri="{FF2B5EF4-FFF2-40B4-BE49-F238E27FC236}">
                <a16:creationId xmlns:a16="http://schemas.microsoft.com/office/drawing/2014/main" id="{4DBD8DEF-0EFD-0C4D-C338-C774BBAFF5F4}"/>
              </a:ext>
            </a:extLst>
          </p:cNvPr>
          <p:cNvSpPr>
            <a:spLocks noGrp="1"/>
          </p:cNvSpPr>
          <p:nvPr>
            <p:ph idx="1"/>
          </p:nvPr>
        </p:nvSpPr>
        <p:spPr/>
        <p:txBody>
          <a:bodyPr/>
          <a:lstStyle/>
          <a:p>
            <a:r>
              <a:rPr lang="en-US" dirty="0"/>
              <a:t>Post-Secondary Designation</a:t>
            </a:r>
          </a:p>
          <a:p>
            <a:r>
              <a:rPr lang="en-US" dirty="0"/>
              <a:t>Emergency Fund</a:t>
            </a:r>
          </a:p>
          <a:p>
            <a:r>
              <a:rPr lang="en-US" dirty="0"/>
              <a:t>Scholarship</a:t>
            </a:r>
          </a:p>
        </p:txBody>
      </p:sp>
      <p:sp>
        <p:nvSpPr>
          <p:cNvPr id="5" name="Footer Placeholder 4">
            <a:extLst>
              <a:ext uri="{FF2B5EF4-FFF2-40B4-BE49-F238E27FC236}">
                <a16:creationId xmlns:a16="http://schemas.microsoft.com/office/drawing/2014/main" id="{181965F1-D553-5DA6-C5F2-83EDA17D66AA}"/>
              </a:ext>
            </a:extLst>
          </p:cNvPr>
          <p:cNvSpPr>
            <a:spLocks noGrp="1"/>
          </p:cNvSpPr>
          <p:nvPr>
            <p:ph type="ftr" sz="quarter" idx="11"/>
          </p:nvPr>
        </p:nvSpPr>
        <p:spPr/>
        <p:txBody>
          <a:bodyPr/>
          <a:lstStyle/>
          <a:p>
            <a:r>
              <a:rPr lang="en-US"/>
              <a:t>Confidential - Do Not Distribute</a:t>
            </a:r>
            <a:endParaRPr lang="en-US" dirty="0"/>
          </a:p>
        </p:txBody>
      </p:sp>
      <p:sp>
        <p:nvSpPr>
          <p:cNvPr id="6" name="Slide Number Placeholder 5">
            <a:extLst>
              <a:ext uri="{FF2B5EF4-FFF2-40B4-BE49-F238E27FC236}">
                <a16:creationId xmlns:a16="http://schemas.microsoft.com/office/drawing/2014/main" id="{02E5143D-3340-6D86-9402-A891C4EF1D17}"/>
              </a:ext>
            </a:extLst>
          </p:cNvPr>
          <p:cNvSpPr>
            <a:spLocks noGrp="1"/>
          </p:cNvSpPr>
          <p:nvPr>
            <p:ph type="sldNum" sz="quarter" idx="12"/>
          </p:nvPr>
        </p:nvSpPr>
        <p:spPr/>
        <p:txBody>
          <a:bodyPr/>
          <a:lstStyle/>
          <a:p>
            <a:fld id="{D2691979-92FA-40D8-B83B-5295994FC225}" type="slidenum">
              <a:rPr lang="en-US" smtClean="0"/>
              <a:t>4</a:t>
            </a:fld>
            <a:endParaRPr lang="en-US" dirty="0"/>
          </a:p>
        </p:txBody>
      </p:sp>
    </p:spTree>
    <p:extLst>
      <p:ext uri="{BB962C8B-B14F-4D97-AF65-F5344CB8AC3E}">
        <p14:creationId xmlns:p14="http://schemas.microsoft.com/office/powerpoint/2010/main" val="3455620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CD8EC-0993-7507-636D-4D732A88A197}"/>
              </a:ext>
            </a:extLst>
          </p:cNvPr>
          <p:cNvSpPr>
            <a:spLocks noGrp="1"/>
          </p:cNvSpPr>
          <p:nvPr>
            <p:ph type="title"/>
          </p:nvPr>
        </p:nvSpPr>
        <p:spPr/>
        <p:txBody>
          <a:bodyPr/>
          <a:lstStyle/>
          <a:p>
            <a:r>
              <a:rPr lang="en-US" dirty="0"/>
              <a:t>Postsecondary Designation</a:t>
            </a:r>
          </a:p>
        </p:txBody>
      </p:sp>
      <p:sp>
        <p:nvSpPr>
          <p:cNvPr id="3" name="Content Placeholder 2">
            <a:extLst>
              <a:ext uri="{FF2B5EF4-FFF2-40B4-BE49-F238E27FC236}">
                <a16:creationId xmlns:a16="http://schemas.microsoft.com/office/drawing/2014/main" id="{922F53B0-6223-6AD2-584F-18C47971074A}"/>
              </a:ext>
            </a:extLst>
          </p:cNvPr>
          <p:cNvSpPr>
            <a:spLocks noGrp="1"/>
          </p:cNvSpPr>
          <p:nvPr>
            <p:ph idx="1"/>
          </p:nvPr>
        </p:nvSpPr>
        <p:spPr/>
        <p:txBody>
          <a:bodyPr>
            <a:normAutofit fontScale="40000" lnSpcReduction="20000"/>
          </a:bodyPr>
          <a:lstStyle/>
          <a:p>
            <a:pPr marL="0" indent="0">
              <a:buNone/>
            </a:pPr>
            <a:r>
              <a:rPr lang="en-US" dirty="0"/>
              <a:t>Ohio Reach, in partnership with the Ohio Department of Higher Education (ODHE) and The Ohio Children’s Alliance (OCA), launched a designation for accredited colleges, universities, and Ohio Technical Centers to provide supportive services to students with a history in foster care. </a:t>
            </a:r>
          </a:p>
          <a:p>
            <a:pPr marL="0" indent="0">
              <a:buNone/>
            </a:pPr>
            <a:r>
              <a:rPr lang="en-US" dirty="0"/>
              <a:t>The purpose of the Chancellor’s directive is to establish supportive criteria necessary for Ohio’s public and independent colleges and universities and technical centers to be recognized as being supportive and inclusive of foster care-connected students. </a:t>
            </a:r>
          </a:p>
          <a:p>
            <a:r>
              <a:rPr lang="en-US" dirty="0"/>
              <a:t>The Ohio Reach Designation Advisory Committee will evaluate applications and recommend institutions in Ohio to earn the Ohio Reach Designation.</a:t>
            </a:r>
          </a:p>
          <a:p>
            <a:r>
              <a:rPr lang="en-US" dirty="0"/>
              <a:t>Designations are awarded for a three-year period, beginning in 2023.</a:t>
            </a:r>
          </a:p>
          <a:p>
            <a:r>
              <a:rPr lang="en-US" dirty="0"/>
              <a:t>Designated institutions become eligible for micro-grants, free training series, and a support network.</a:t>
            </a:r>
          </a:p>
          <a:p>
            <a:r>
              <a:rPr lang="en-US" dirty="0"/>
              <a:t>Ohio Reach and ODHE market designated institutions and provide materials to students who are making decisions regarding postsecondary options.</a:t>
            </a:r>
          </a:p>
        </p:txBody>
      </p:sp>
      <p:sp>
        <p:nvSpPr>
          <p:cNvPr id="4" name="Footer Placeholder 3">
            <a:extLst>
              <a:ext uri="{FF2B5EF4-FFF2-40B4-BE49-F238E27FC236}">
                <a16:creationId xmlns:a16="http://schemas.microsoft.com/office/drawing/2014/main" id="{75FC6063-6F95-1F3F-CCAA-31325B335211}"/>
              </a:ext>
            </a:extLst>
          </p:cNvPr>
          <p:cNvSpPr>
            <a:spLocks noGrp="1"/>
          </p:cNvSpPr>
          <p:nvPr>
            <p:ph type="ftr" sz="quarter" idx="11"/>
          </p:nvPr>
        </p:nvSpPr>
        <p:spPr/>
        <p:txBody>
          <a:bodyPr/>
          <a:lstStyle/>
          <a:p>
            <a:r>
              <a:rPr lang="en-US"/>
              <a:t>Confidential - Do Not Distribute</a:t>
            </a:r>
            <a:endParaRPr lang="en-US" dirty="0"/>
          </a:p>
        </p:txBody>
      </p:sp>
      <p:sp>
        <p:nvSpPr>
          <p:cNvPr id="5" name="Slide Number Placeholder 4">
            <a:extLst>
              <a:ext uri="{FF2B5EF4-FFF2-40B4-BE49-F238E27FC236}">
                <a16:creationId xmlns:a16="http://schemas.microsoft.com/office/drawing/2014/main" id="{53982E73-8116-9291-228B-E42B72E2D266}"/>
              </a:ext>
            </a:extLst>
          </p:cNvPr>
          <p:cNvSpPr>
            <a:spLocks noGrp="1"/>
          </p:cNvSpPr>
          <p:nvPr>
            <p:ph type="sldNum" sz="quarter" idx="12"/>
          </p:nvPr>
        </p:nvSpPr>
        <p:spPr/>
        <p:txBody>
          <a:bodyPr/>
          <a:lstStyle/>
          <a:p>
            <a:fld id="{D2691979-92FA-40D8-B83B-5295994FC225}" type="slidenum">
              <a:rPr lang="en-US" smtClean="0"/>
              <a:t>5</a:t>
            </a:fld>
            <a:endParaRPr lang="en-US" dirty="0"/>
          </a:p>
        </p:txBody>
      </p:sp>
    </p:spTree>
    <p:extLst>
      <p:ext uri="{BB962C8B-B14F-4D97-AF65-F5344CB8AC3E}">
        <p14:creationId xmlns:p14="http://schemas.microsoft.com/office/powerpoint/2010/main" val="1962139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08B90-902E-F154-7D9C-E2559A6E82B2}"/>
              </a:ext>
            </a:extLst>
          </p:cNvPr>
          <p:cNvSpPr>
            <a:spLocks noGrp="1"/>
          </p:cNvSpPr>
          <p:nvPr>
            <p:ph type="title"/>
          </p:nvPr>
        </p:nvSpPr>
        <p:spPr/>
        <p:txBody>
          <a:bodyPr/>
          <a:lstStyle/>
          <a:p>
            <a:r>
              <a:rPr lang="en-US" dirty="0"/>
              <a:t>Supports Offered</a:t>
            </a:r>
          </a:p>
        </p:txBody>
      </p:sp>
      <p:sp>
        <p:nvSpPr>
          <p:cNvPr id="3" name="Content Placeholder 2">
            <a:extLst>
              <a:ext uri="{FF2B5EF4-FFF2-40B4-BE49-F238E27FC236}">
                <a16:creationId xmlns:a16="http://schemas.microsoft.com/office/drawing/2014/main" id="{D9286E80-197A-9B1C-BEF6-B758F4031C2C}"/>
              </a:ext>
            </a:extLst>
          </p:cNvPr>
          <p:cNvSpPr>
            <a:spLocks noGrp="1"/>
          </p:cNvSpPr>
          <p:nvPr>
            <p:ph idx="1"/>
          </p:nvPr>
        </p:nvSpPr>
        <p:spPr/>
        <p:txBody>
          <a:bodyPr>
            <a:normAutofit fontScale="47500" lnSpcReduction="20000"/>
          </a:bodyPr>
          <a:lstStyle/>
          <a:p>
            <a:r>
              <a:rPr lang="en-US" dirty="0"/>
              <a:t>Designated Liaison/Point of Contact</a:t>
            </a:r>
          </a:p>
          <a:p>
            <a:r>
              <a:rPr lang="en-US" dirty="0"/>
              <a:t>"Champions" in Various Campus Departments</a:t>
            </a:r>
          </a:p>
          <a:p>
            <a:r>
              <a:rPr lang="en-US" dirty="0"/>
              <a:t>Ability to connect students to resources (community and campus)</a:t>
            </a:r>
          </a:p>
          <a:p>
            <a:r>
              <a:rPr lang="en-US" dirty="0"/>
              <a:t>Community Building Opportunities for Students</a:t>
            </a:r>
          </a:p>
          <a:p>
            <a:r>
              <a:rPr lang="en-US" dirty="0"/>
              <a:t>Targeted Outreach</a:t>
            </a:r>
          </a:p>
          <a:p>
            <a:r>
              <a:rPr lang="en-US" dirty="0"/>
              <a:t>Expanding the eligibility of on-campus resources</a:t>
            </a:r>
          </a:p>
          <a:p>
            <a:r>
              <a:rPr lang="en-US" dirty="0"/>
              <a:t>Staff training on working with former foster youth</a:t>
            </a:r>
          </a:p>
          <a:p>
            <a:r>
              <a:rPr lang="en-US" dirty="0"/>
              <a:t>Succession/Transition Planning (For Liaisons)</a:t>
            </a:r>
          </a:p>
          <a:p>
            <a:r>
              <a:rPr lang="en-US" dirty="0"/>
              <a:t>Data collection</a:t>
            </a:r>
          </a:p>
          <a:p>
            <a:r>
              <a:rPr lang="en-US" dirty="0"/>
              <a:t>Mentorship Program</a:t>
            </a:r>
          </a:p>
        </p:txBody>
      </p:sp>
      <p:sp>
        <p:nvSpPr>
          <p:cNvPr id="4" name="Footer Placeholder 3">
            <a:extLst>
              <a:ext uri="{FF2B5EF4-FFF2-40B4-BE49-F238E27FC236}">
                <a16:creationId xmlns:a16="http://schemas.microsoft.com/office/drawing/2014/main" id="{586DD138-7CB0-D928-BB5A-53EAA60888F1}"/>
              </a:ext>
            </a:extLst>
          </p:cNvPr>
          <p:cNvSpPr>
            <a:spLocks noGrp="1"/>
          </p:cNvSpPr>
          <p:nvPr>
            <p:ph type="ftr" sz="quarter" idx="11"/>
          </p:nvPr>
        </p:nvSpPr>
        <p:spPr/>
        <p:txBody>
          <a:bodyPr/>
          <a:lstStyle/>
          <a:p>
            <a:r>
              <a:rPr lang="en-US"/>
              <a:t>Confidential - Do Not Distribute</a:t>
            </a:r>
            <a:endParaRPr lang="en-US" dirty="0"/>
          </a:p>
        </p:txBody>
      </p:sp>
      <p:sp>
        <p:nvSpPr>
          <p:cNvPr id="5" name="Slide Number Placeholder 4">
            <a:extLst>
              <a:ext uri="{FF2B5EF4-FFF2-40B4-BE49-F238E27FC236}">
                <a16:creationId xmlns:a16="http://schemas.microsoft.com/office/drawing/2014/main" id="{86587DA3-034F-7FD7-89E0-5C6BC77A6DBB}"/>
              </a:ext>
            </a:extLst>
          </p:cNvPr>
          <p:cNvSpPr>
            <a:spLocks noGrp="1"/>
          </p:cNvSpPr>
          <p:nvPr>
            <p:ph type="sldNum" sz="quarter" idx="12"/>
          </p:nvPr>
        </p:nvSpPr>
        <p:spPr/>
        <p:txBody>
          <a:bodyPr/>
          <a:lstStyle/>
          <a:p>
            <a:fld id="{D2691979-92FA-40D8-B83B-5295994FC225}" type="slidenum">
              <a:rPr lang="en-US" smtClean="0"/>
              <a:t>6</a:t>
            </a:fld>
            <a:endParaRPr lang="en-US" dirty="0"/>
          </a:p>
        </p:txBody>
      </p:sp>
    </p:spTree>
    <p:extLst>
      <p:ext uri="{BB962C8B-B14F-4D97-AF65-F5344CB8AC3E}">
        <p14:creationId xmlns:p14="http://schemas.microsoft.com/office/powerpoint/2010/main" val="1862615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3D2C-7CD0-D2C9-B8EB-A17D8CDA9B4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8759A17-811F-0CB4-1CED-B2E9C620984B}"/>
              </a:ext>
            </a:extLst>
          </p:cNvPr>
          <p:cNvSpPr>
            <a:spLocks noGrp="1"/>
          </p:cNvSpPr>
          <p:nvPr>
            <p:ph idx="1"/>
          </p:nvPr>
        </p:nvSpPr>
        <p:spPr/>
        <p:txBody>
          <a:bodyPr>
            <a:normAutofit fontScale="70000" lnSpcReduction="20000"/>
          </a:bodyPr>
          <a:lstStyle/>
          <a:p>
            <a:r>
              <a:rPr lang="en-US" dirty="0"/>
              <a:t>Year-Round Housing</a:t>
            </a:r>
          </a:p>
          <a:p>
            <a:r>
              <a:rPr lang="en-US" dirty="0"/>
              <a:t>Career Counseling (In addition to regular offerings)</a:t>
            </a:r>
          </a:p>
          <a:p>
            <a:r>
              <a:rPr lang="en-US" dirty="0"/>
              <a:t>Cohort Structure</a:t>
            </a:r>
          </a:p>
          <a:p>
            <a:r>
              <a:rPr lang="en-US" dirty="0"/>
              <a:t>Tutoring Resources Specifically for FFY</a:t>
            </a:r>
          </a:p>
          <a:p>
            <a:r>
              <a:rPr lang="en-US" dirty="0"/>
              <a:t>Community Leadership Opportunities</a:t>
            </a:r>
          </a:p>
          <a:p>
            <a:r>
              <a:rPr lang="en-US" dirty="0"/>
              <a:t>Life Skills Learning Opportunities</a:t>
            </a:r>
          </a:p>
          <a:p>
            <a:r>
              <a:rPr lang="en-US" dirty="0"/>
              <a:t>Transition Services</a:t>
            </a:r>
          </a:p>
        </p:txBody>
      </p:sp>
      <p:sp>
        <p:nvSpPr>
          <p:cNvPr id="4" name="Footer Placeholder 3">
            <a:extLst>
              <a:ext uri="{FF2B5EF4-FFF2-40B4-BE49-F238E27FC236}">
                <a16:creationId xmlns:a16="http://schemas.microsoft.com/office/drawing/2014/main" id="{05DC0285-C7BF-30DF-43F3-488A25E1A3A0}"/>
              </a:ext>
            </a:extLst>
          </p:cNvPr>
          <p:cNvSpPr>
            <a:spLocks noGrp="1"/>
          </p:cNvSpPr>
          <p:nvPr>
            <p:ph type="ftr" sz="quarter" idx="11"/>
          </p:nvPr>
        </p:nvSpPr>
        <p:spPr/>
        <p:txBody>
          <a:bodyPr/>
          <a:lstStyle/>
          <a:p>
            <a:r>
              <a:rPr lang="en-US"/>
              <a:t>Confidential - Do Not Distribute</a:t>
            </a:r>
            <a:endParaRPr lang="en-US" dirty="0"/>
          </a:p>
        </p:txBody>
      </p:sp>
      <p:sp>
        <p:nvSpPr>
          <p:cNvPr id="5" name="Slide Number Placeholder 4">
            <a:extLst>
              <a:ext uri="{FF2B5EF4-FFF2-40B4-BE49-F238E27FC236}">
                <a16:creationId xmlns:a16="http://schemas.microsoft.com/office/drawing/2014/main" id="{23D98BE6-0801-B785-235A-6597E30A44C3}"/>
              </a:ext>
            </a:extLst>
          </p:cNvPr>
          <p:cNvSpPr>
            <a:spLocks noGrp="1"/>
          </p:cNvSpPr>
          <p:nvPr>
            <p:ph type="sldNum" sz="quarter" idx="12"/>
          </p:nvPr>
        </p:nvSpPr>
        <p:spPr/>
        <p:txBody>
          <a:bodyPr/>
          <a:lstStyle/>
          <a:p>
            <a:fld id="{D2691979-92FA-40D8-B83B-5295994FC225}" type="slidenum">
              <a:rPr lang="en-US" smtClean="0"/>
              <a:t>7</a:t>
            </a:fld>
            <a:endParaRPr lang="en-US" dirty="0"/>
          </a:p>
        </p:txBody>
      </p:sp>
    </p:spTree>
    <p:extLst>
      <p:ext uri="{BB962C8B-B14F-4D97-AF65-F5344CB8AC3E}">
        <p14:creationId xmlns:p14="http://schemas.microsoft.com/office/powerpoint/2010/main" val="384141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1"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3" name="Rectangle 12">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5" name="Straight Connector 14">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5743"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7" name="Rectangle 16">
            <a:extLst>
              <a:ext uri="{FF2B5EF4-FFF2-40B4-BE49-F238E27FC236}">
                <a16:creationId xmlns:a16="http://schemas.microsoft.com/office/drawing/2014/main" id="{C4AAA502-5435-489E-9538-3A40E6C714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EF2560-935C-7073-ADE8-93BF8AAAD326}"/>
              </a:ext>
            </a:extLst>
          </p:cNvPr>
          <p:cNvSpPr>
            <a:spLocks noGrp="1"/>
          </p:cNvSpPr>
          <p:nvPr>
            <p:ph type="title"/>
          </p:nvPr>
        </p:nvSpPr>
        <p:spPr>
          <a:xfrm>
            <a:off x="475499" y="4550229"/>
            <a:ext cx="8181805" cy="1057655"/>
          </a:xfrm>
        </p:spPr>
        <p:txBody>
          <a:bodyPr vert="horz" lIns="91440" tIns="45720" rIns="91440" bIns="45720" rtlCol="0" anchor="b">
            <a:normAutofit/>
          </a:bodyPr>
          <a:lstStyle/>
          <a:p>
            <a:pPr algn="ctr"/>
            <a:r>
              <a:rPr lang="en-US" sz="2800" dirty="0">
                <a:solidFill>
                  <a:schemeClr val="tx1">
                    <a:lumMod val="85000"/>
                    <a:lumOff val="15000"/>
                  </a:schemeClr>
                </a:solidFill>
              </a:rPr>
              <a:t>Columbus State Scholar Network</a:t>
            </a:r>
          </a:p>
        </p:txBody>
      </p:sp>
      <p:pic>
        <p:nvPicPr>
          <p:cNvPr id="6" name="Online Media 5" title="Columbus State Scholar Network Program">
            <a:hlinkClick r:id="" action="ppaction://media"/>
            <a:extLst>
              <a:ext uri="{FF2B5EF4-FFF2-40B4-BE49-F238E27FC236}">
                <a16:creationId xmlns:a16="http://schemas.microsoft.com/office/drawing/2014/main" id="{1A943EC4-59FE-424E-08F4-76BC00A84CE6}"/>
              </a:ext>
            </a:extLst>
          </p:cNvPr>
          <p:cNvPicPr>
            <a:picLocks noGrp="1" noRot="1" noChangeAspect="1"/>
          </p:cNvPicPr>
          <p:nvPr>
            <p:ph idx="1"/>
            <a:videoFile r:link="rId1"/>
          </p:nvPr>
        </p:nvPicPr>
        <p:blipFill>
          <a:blip r:embed="rId4"/>
          <a:stretch>
            <a:fillRect/>
          </a:stretch>
        </p:blipFill>
        <p:spPr>
          <a:xfrm>
            <a:off x="1323191" y="641182"/>
            <a:ext cx="6408600" cy="3620860"/>
          </a:xfrm>
          <a:prstGeom prst="rect">
            <a:avLst/>
          </a:prstGeom>
        </p:spPr>
      </p:pic>
      <p:cxnSp>
        <p:nvCxnSpPr>
          <p:cNvPr id="19" name="Straight Connector 18">
            <a:extLst>
              <a:ext uri="{FF2B5EF4-FFF2-40B4-BE49-F238E27FC236}">
                <a16:creationId xmlns:a16="http://schemas.microsoft.com/office/drawing/2014/main" id="{C9AC0290-4702-4519-B0F4-C2A4688099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0814" y="5618770"/>
            <a:ext cx="78867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DE42378B-2E28-4810-8421-7A473A40E3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 y="6334316"/>
            <a:ext cx="9143989"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3" name="Rectangle 22">
            <a:extLst>
              <a:ext uri="{FF2B5EF4-FFF2-40B4-BE49-F238E27FC236}">
                <a16:creationId xmlns:a16="http://schemas.microsoft.com/office/drawing/2014/main" id="{0D91DD17-237F-4811-BC0E-128EB1BD7C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4" name="Footer Placeholder 3">
            <a:extLst>
              <a:ext uri="{FF2B5EF4-FFF2-40B4-BE49-F238E27FC236}">
                <a16:creationId xmlns:a16="http://schemas.microsoft.com/office/drawing/2014/main" id="{6A19814F-7ACF-D732-23D9-50997E7EB42A}"/>
              </a:ext>
            </a:extLst>
          </p:cNvPr>
          <p:cNvSpPr>
            <a:spLocks noGrp="1"/>
          </p:cNvSpPr>
          <p:nvPr>
            <p:ph type="ftr" sz="quarter" idx="11"/>
          </p:nvPr>
        </p:nvSpPr>
        <p:spPr>
          <a:xfrm>
            <a:off x="2764638" y="6459785"/>
            <a:ext cx="3617103" cy="365125"/>
          </a:xfrm>
        </p:spPr>
        <p:txBody>
          <a:bodyPr vert="horz" lIns="91440" tIns="45720" rIns="91440" bIns="45720" rtlCol="0" anchor="ctr">
            <a:normAutofit/>
          </a:bodyPr>
          <a:lstStyle/>
          <a:p>
            <a:pPr defTabSz="914400">
              <a:spcAft>
                <a:spcPts val="600"/>
              </a:spcAft>
            </a:pPr>
            <a:r>
              <a:rPr lang="en-US" kern="1200" cap="all" baseline="0">
                <a:solidFill>
                  <a:srgbClr val="FFFFFF"/>
                </a:solidFill>
                <a:latin typeface="+mn-lt"/>
                <a:ea typeface="+mn-ea"/>
                <a:cs typeface="+mn-cs"/>
              </a:rPr>
              <a:t>Confidential - Do Not Distribute</a:t>
            </a:r>
          </a:p>
        </p:txBody>
      </p:sp>
      <p:sp>
        <p:nvSpPr>
          <p:cNvPr id="5" name="Slide Number Placeholder 4">
            <a:extLst>
              <a:ext uri="{FF2B5EF4-FFF2-40B4-BE49-F238E27FC236}">
                <a16:creationId xmlns:a16="http://schemas.microsoft.com/office/drawing/2014/main" id="{E1FB9C0C-6A9B-03E0-DE66-C88308A6577B}"/>
              </a:ext>
            </a:extLst>
          </p:cNvPr>
          <p:cNvSpPr>
            <a:spLocks noGrp="1"/>
          </p:cNvSpPr>
          <p:nvPr>
            <p:ph type="sldNum" sz="quarter" idx="12"/>
          </p:nvPr>
        </p:nvSpPr>
        <p:spPr>
          <a:xfrm>
            <a:off x="7425343" y="6459785"/>
            <a:ext cx="984019" cy="365125"/>
          </a:xfrm>
        </p:spPr>
        <p:txBody>
          <a:bodyPr vert="horz" lIns="91440" tIns="45720" rIns="91440" bIns="45720" rtlCol="0" anchor="ctr">
            <a:normAutofit/>
          </a:bodyPr>
          <a:lstStyle/>
          <a:p>
            <a:pPr defTabSz="914400">
              <a:spcAft>
                <a:spcPts val="600"/>
              </a:spcAft>
            </a:pPr>
            <a:fld id="{D2691979-92FA-40D8-B83B-5295994FC225}" type="slidenum">
              <a:rPr lang="en-US" smtClean="0"/>
              <a:pPr defTabSz="914400">
                <a:spcAft>
                  <a:spcPts val="600"/>
                </a:spcAft>
              </a:pPr>
              <a:t>8</a:t>
            </a:fld>
            <a:endParaRPr lang="en-US"/>
          </a:p>
        </p:txBody>
      </p:sp>
    </p:spTree>
    <p:extLst>
      <p:ext uri="{BB962C8B-B14F-4D97-AF65-F5344CB8AC3E}">
        <p14:creationId xmlns:p14="http://schemas.microsoft.com/office/powerpoint/2010/main" val="4070228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AE1AF813-2D2F-4B78-9216-388AF161ED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1"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7" name="Rectangle 26">
            <a:extLst>
              <a:ext uri="{FF2B5EF4-FFF2-40B4-BE49-F238E27FC236}">
                <a16:creationId xmlns:a16="http://schemas.microsoft.com/office/drawing/2014/main" id="{C47181D2-95D5-4439-9BDF-14D4FDC7BD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9" name="Rectangle 28">
            <a:extLst>
              <a:ext uri="{FF2B5EF4-FFF2-40B4-BE49-F238E27FC236}">
                <a16:creationId xmlns:a16="http://schemas.microsoft.com/office/drawing/2014/main" id="{AFF43A89-FF65-44A9-BE4C-DC7389FF9C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CBC4341-33FB-4D46-A7B4-62039B6162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043" y="457200"/>
            <a:ext cx="8455914"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89394C5B-B8DE-4221-8CA4-A30237DB32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2049" y="521208"/>
            <a:ext cx="8359902"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descr="A map of the state of ohio&#10;&#10;Description automatically generated">
            <a:extLst>
              <a:ext uri="{FF2B5EF4-FFF2-40B4-BE49-F238E27FC236}">
                <a16:creationId xmlns:a16="http://schemas.microsoft.com/office/drawing/2014/main" id="{56BB51B2-4070-916B-C399-DCA257E7A72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3796" r="2" b="6539"/>
          <a:stretch/>
        </p:blipFill>
        <p:spPr>
          <a:xfrm>
            <a:off x="632079" y="841248"/>
            <a:ext cx="7879842" cy="5175504"/>
          </a:xfrm>
          <a:prstGeom prst="rect">
            <a:avLst/>
          </a:prstGeom>
        </p:spPr>
      </p:pic>
      <p:sp>
        <p:nvSpPr>
          <p:cNvPr id="4" name="Footer Placeholder 3">
            <a:extLst>
              <a:ext uri="{FF2B5EF4-FFF2-40B4-BE49-F238E27FC236}">
                <a16:creationId xmlns:a16="http://schemas.microsoft.com/office/drawing/2014/main" id="{79DBC09B-1A36-20DD-3CC9-C3D6127B72D1}"/>
              </a:ext>
            </a:extLst>
          </p:cNvPr>
          <p:cNvSpPr>
            <a:spLocks noGrp="1"/>
          </p:cNvSpPr>
          <p:nvPr>
            <p:ph type="ftr" sz="quarter" idx="11"/>
          </p:nvPr>
        </p:nvSpPr>
        <p:spPr>
          <a:xfrm>
            <a:off x="2764638" y="6459785"/>
            <a:ext cx="3617103" cy="365125"/>
          </a:xfrm>
        </p:spPr>
        <p:txBody>
          <a:bodyPr vert="horz" lIns="91440" tIns="45720" rIns="91440" bIns="45720" rtlCol="0" anchor="ctr">
            <a:normAutofit/>
          </a:bodyPr>
          <a:lstStyle/>
          <a:p>
            <a:pPr>
              <a:spcAft>
                <a:spcPts val="600"/>
              </a:spcAft>
            </a:pPr>
            <a:r>
              <a:rPr lang="en-US" kern="1200" cap="all" baseline="0">
                <a:solidFill>
                  <a:srgbClr val="FFFFFF"/>
                </a:solidFill>
                <a:latin typeface="+mn-lt"/>
                <a:ea typeface="+mn-ea"/>
                <a:cs typeface="+mn-cs"/>
              </a:rPr>
              <a:t>Confidential - Do Not Distribute</a:t>
            </a:r>
          </a:p>
        </p:txBody>
      </p:sp>
      <p:sp>
        <p:nvSpPr>
          <p:cNvPr id="5" name="Slide Number Placeholder 4">
            <a:extLst>
              <a:ext uri="{FF2B5EF4-FFF2-40B4-BE49-F238E27FC236}">
                <a16:creationId xmlns:a16="http://schemas.microsoft.com/office/drawing/2014/main" id="{41977945-6588-C44E-9F33-9CA9D08641D6}"/>
              </a:ext>
            </a:extLst>
          </p:cNvPr>
          <p:cNvSpPr>
            <a:spLocks noGrp="1"/>
          </p:cNvSpPr>
          <p:nvPr>
            <p:ph type="sldNum" sz="quarter" idx="12"/>
          </p:nvPr>
        </p:nvSpPr>
        <p:spPr>
          <a:xfrm>
            <a:off x="7425343" y="6459785"/>
            <a:ext cx="984019" cy="365125"/>
          </a:xfrm>
        </p:spPr>
        <p:txBody>
          <a:bodyPr vert="horz" lIns="91440" tIns="45720" rIns="91440" bIns="45720" rtlCol="0" anchor="ctr">
            <a:normAutofit/>
          </a:bodyPr>
          <a:lstStyle/>
          <a:p>
            <a:pPr>
              <a:spcAft>
                <a:spcPts val="600"/>
              </a:spcAft>
            </a:pPr>
            <a:fld id="{D2691979-92FA-40D8-B83B-5295994FC225}" type="slidenum">
              <a:rPr lang="en-US" smtClean="0"/>
              <a:pPr>
                <a:spcAft>
                  <a:spcPts val="600"/>
                </a:spcAft>
              </a:pPr>
              <a:t>9</a:t>
            </a:fld>
            <a:endParaRPr lang="en-US"/>
          </a:p>
        </p:txBody>
      </p:sp>
    </p:spTree>
    <p:extLst>
      <p:ext uri="{BB962C8B-B14F-4D97-AF65-F5344CB8AC3E}">
        <p14:creationId xmlns:p14="http://schemas.microsoft.com/office/powerpoint/2010/main" val="1375417385"/>
      </p:ext>
    </p:extLst>
  </p:cSld>
  <p:clrMapOvr>
    <a:masterClrMapping/>
  </p:clrMapOvr>
</p:sld>
</file>

<file path=ppt/theme/theme1.xml><?xml version="1.0" encoding="utf-8"?>
<a:theme xmlns:a="http://schemas.openxmlformats.org/drawingml/2006/main" name="Retrospect">
  <a:themeElements>
    <a:clrScheme name="Custom 6">
      <a:dk1>
        <a:sysClr val="windowText" lastClr="000000"/>
      </a:dk1>
      <a:lt1>
        <a:sysClr val="window" lastClr="FFFFFF"/>
      </a:lt1>
      <a:dk2>
        <a:srgbClr val="595959"/>
      </a:dk2>
      <a:lt2>
        <a:srgbClr val="E2DFCC"/>
      </a:lt2>
      <a:accent1>
        <a:srgbClr val="FCCC67"/>
      </a:accent1>
      <a:accent2>
        <a:srgbClr val="99CED4"/>
      </a:accent2>
      <a:accent3>
        <a:srgbClr val="99CED4"/>
      </a:accent3>
      <a:accent4>
        <a:srgbClr val="3F3F3F"/>
      </a:accent4>
      <a:accent5>
        <a:srgbClr val="4EB3CF"/>
      </a:accent5>
      <a:accent6>
        <a:srgbClr val="51C3F9"/>
      </a:accent6>
      <a:hlink>
        <a:srgbClr val="0070C0"/>
      </a:hlink>
      <a:folHlink>
        <a:srgbClr val="7030A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94B388BBA18C34A8E64F354B0021045" ma:contentTypeVersion="13" ma:contentTypeDescription="Create a new document." ma:contentTypeScope="" ma:versionID="17247ef1069ff10761df36dde5b04caf">
  <xsd:schema xmlns:xsd="http://www.w3.org/2001/XMLSchema" xmlns:xs="http://www.w3.org/2001/XMLSchema" xmlns:p="http://schemas.microsoft.com/office/2006/metadata/properties" xmlns:ns3="dca60718-d463-4773-85f0-9d1cac220ce4" xmlns:ns4="07b61e5f-8ef9-4d01-8ecf-dada9181832a" targetNamespace="http://schemas.microsoft.com/office/2006/metadata/properties" ma:root="true" ma:fieldsID="27d565fab0792aeef9fe175050d530aa" ns3:_="" ns4:_="">
    <xsd:import namespace="dca60718-d463-4773-85f0-9d1cac220ce4"/>
    <xsd:import namespace="07b61e5f-8ef9-4d01-8ecf-dada9181832a"/>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ServiceDateTaken"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a60718-d463-4773-85f0-9d1cac220c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7b61e5f-8ef9-4d01-8ecf-dada9181832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ED140E4-6FE5-41D4-A8F7-C3C27777AD07}">
  <ds:schemaRefs>
    <ds:schemaRef ds:uri="http://schemas.microsoft.com/sharepoint/v3/contenttype/forms"/>
  </ds:schemaRefs>
</ds:datastoreItem>
</file>

<file path=customXml/itemProps2.xml><?xml version="1.0" encoding="utf-8"?>
<ds:datastoreItem xmlns:ds="http://schemas.openxmlformats.org/officeDocument/2006/customXml" ds:itemID="{CCE58783-86D3-4382-BA95-5C32447243EF}">
  <ds:schemaRefs>
    <ds:schemaRef ds:uri="07b61e5f-8ef9-4d01-8ecf-dada9181832a"/>
    <ds:schemaRef ds:uri="http://schemas.microsoft.com/office/2006/documentManagement/types"/>
    <ds:schemaRef ds:uri="http://schemas.microsoft.com/office/infopath/2007/PartnerControls"/>
    <ds:schemaRef ds:uri="http://purl.org/dc/terms/"/>
    <ds:schemaRef ds:uri="http://purl.org/dc/elements/1.1/"/>
    <ds:schemaRef ds:uri="http://purl.org/dc/dcmitype/"/>
    <ds:schemaRef ds:uri="http://www.w3.org/XML/1998/namespace"/>
    <ds:schemaRef ds:uri="http://schemas.microsoft.com/office/2006/metadata/properties"/>
    <ds:schemaRef ds:uri="http://schemas.openxmlformats.org/package/2006/metadata/core-properties"/>
    <ds:schemaRef ds:uri="dca60718-d463-4773-85f0-9d1cac220ce4"/>
  </ds:schemaRefs>
</ds:datastoreItem>
</file>

<file path=customXml/itemProps3.xml><?xml version="1.0" encoding="utf-8"?>
<ds:datastoreItem xmlns:ds="http://schemas.openxmlformats.org/officeDocument/2006/customXml" ds:itemID="{491836D1-BF75-40F1-92BE-4D3817204E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a60718-d463-4773-85f0-9d1cac220ce4"/>
    <ds:schemaRef ds:uri="07b61e5f-8ef9-4d01-8ecf-dada9181832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41543</TotalTime>
  <Words>1879</Words>
  <Application>Microsoft Office PowerPoint</Application>
  <PresentationFormat>On-screen Show (4:3)</PresentationFormat>
  <Paragraphs>120</Paragraphs>
  <Slides>13</Slides>
  <Notes>13</Notes>
  <HiddenSlides>0</HiddenSlides>
  <MMClips>1</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Alice</vt:lpstr>
      <vt:lpstr>Arial</vt:lpstr>
      <vt:lpstr>Calibri</vt:lpstr>
      <vt:lpstr>Calibri Light</vt:lpstr>
      <vt:lpstr>Retrospect</vt:lpstr>
      <vt:lpstr>Acrobat Document</vt:lpstr>
      <vt:lpstr>Ohio Reach</vt:lpstr>
      <vt:lpstr>Introduction</vt:lpstr>
      <vt:lpstr>Qualifications</vt:lpstr>
      <vt:lpstr>Ohio Reach Program Elements</vt:lpstr>
      <vt:lpstr>Postsecondary Designation</vt:lpstr>
      <vt:lpstr>Supports Offered</vt:lpstr>
      <vt:lpstr>PowerPoint Presentation</vt:lpstr>
      <vt:lpstr>Columbus State Scholar Network</vt:lpstr>
      <vt:lpstr>PowerPoint Presentation</vt:lpstr>
      <vt:lpstr>Emergency Fund</vt:lpstr>
      <vt:lpstr>Scholarship </vt:lpstr>
      <vt:lpstr>Connecting Students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Mecum</dc:creator>
  <cp:lastModifiedBy>Lucy Flowers</cp:lastModifiedBy>
  <cp:revision>616</cp:revision>
  <dcterms:created xsi:type="dcterms:W3CDTF">2018-11-20T20:17:28Z</dcterms:created>
  <dcterms:modified xsi:type="dcterms:W3CDTF">2023-12-12T15:51:39Z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0x010100894B388BBA18C34A8E64F354B0021045</vt:lpwstr>
  </property>
</Properties>
</file>